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8" r:id="rId2"/>
  </p:sldMasterIdLst>
  <p:notesMasterIdLst>
    <p:notesMasterId r:id="rId25"/>
  </p:notesMasterIdLst>
  <p:sldIdLst>
    <p:sldId id="412" r:id="rId3"/>
    <p:sldId id="587" r:id="rId4"/>
    <p:sldId id="589" r:id="rId5"/>
    <p:sldId id="572" r:id="rId6"/>
    <p:sldId id="577" r:id="rId7"/>
    <p:sldId id="600" r:id="rId8"/>
    <p:sldId id="582" r:id="rId9"/>
    <p:sldId id="591" r:id="rId10"/>
    <p:sldId id="592" r:id="rId11"/>
    <p:sldId id="594" r:id="rId12"/>
    <p:sldId id="595" r:id="rId13"/>
    <p:sldId id="598" r:id="rId14"/>
    <p:sldId id="599" r:id="rId15"/>
    <p:sldId id="579" r:id="rId16"/>
    <p:sldId id="597" r:id="rId17"/>
    <p:sldId id="602" r:id="rId18"/>
    <p:sldId id="584" r:id="rId19"/>
    <p:sldId id="562" r:id="rId20"/>
    <p:sldId id="565" r:id="rId21"/>
    <p:sldId id="601" r:id="rId22"/>
    <p:sldId id="603" r:id="rId23"/>
    <p:sldId id="541" r:id="rId24"/>
  </p:sldIdLst>
  <p:sldSz cx="9144000" cy="6858000" type="screen4x3"/>
  <p:notesSz cx="6797675" cy="9926638"/>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0A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71" autoAdjust="0"/>
    <p:restoredTop sz="94667" autoAdjust="0"/>
  </p:normalViewPr>
  <p:slideViewPr>
    <p:cSldViewPr>
      <p:cViewPr varScale="1">
        <p:scale>
          <a:sx n="100" d="100"/>
          <a:sy n="100" d="100"/>
        </p:scale>
        <p:origin x="1344" y="90"/>
      </p:cViewPr>
      <p:guideLst>
        <p:guide orient="horz" pos="2160"/>
        <p:guide pos="2880"/>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AAE0E99-D71E-47EB-A9CA-D9524E14DB8D}" type="datetimeFigureOut">
              <a:rPr lang="nl-BE" smtClean="0"/>
              <a:t>21/09/2021</a:t>
            </a:fld>
            <a:endParaRPr lang="nl-BE"/>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CE1613A6-E9BB-4C0D-A3C0-2048AEF755B7}" type="slidenum">
              <a:rPr lang="nl-BE" smtClean="0"/>
              <a:t>‹nr.›</a:t>
            </a:fld>
            <a:endParaRPr lang="nl-BE"/>
          </a:p>
        </p:txBody>
      </p:sp>
    </p:spTree>
    <p:extLst>
      <p:ext uri="{BB962C8B-B14F-4D97-AF65-F5344CB8AC3E}">
        <p14:creationId xmlns:p14="http://schemas.microsoft.com/office/powerpoint/2010/main" val="19155214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nl-BE" altLang="nl-BE"/>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C234BAD-F648-402C-8E2F-E5E9A80C6510}" type="slidenum">
              <a:rPr lang="nl-BE" altLang="nl-BE" smtClean="0">
                <a:latin typeface="Arial" charset="0"/>
              </a:rPr>
              <a:pPr eaLnBrk="1" hangingPunct="1">
                <a:spcBef>
                  <a:spcPct val="0"/>
                </a:spcBef>
              </a:pPr>
              <a:t>1</a:t>
            </a:fld>
            <a:endParaRPr lang="nl-BE" altLang="nl-BE">
              <a:latin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nl-BE" altLang="nl-BE"/>
          </a:p>
        </p:txBody>
      </p:sp>
      <p:sp>
        <p:nvSpPr>
          <p:cNvPr id="146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anose="020F0502020204030204" pitchFamily="34" charset="0"/>
              </a:defRPr>
            </a:lvl1pPr>
            <a:lvl2pPr marL="742950" indent="-285750" eaLnBrk="0" hangingPunct="0">
              <a:spcBef>
                <a:spcPct val="30000"/>
              </a:spcBef>
              <a:defRPr sz="1200">
                <a:solidFill>
                  <a:schemeClr val="tx1"/>
                </a:solidFill>
                <a:latin typeface="Calibri" panose="020F0502020204030204" pitchFamily="34" charset="0"/>
              </a:defRPr>
            </a:lvl2pPr>
            <a:lvl3pPr marL="1143000" indent="-228600" eaLnBrk="0" hangingPunct="0">
              <a:spcBef>
                <a:spcPct val="30000"/>
              </a:spcBef>
              <a:defRPr sz="1200">
                <a:solidFill>
                  <a:schemeClr val="tx1"/>
                </a:solidFill>
                <a:latin typeface="Calibri" panose="020F0502020204030204" pitchFamily="34" charset="0"/>
              </a:defRPr>
            </a:lvl3pPr>
            <a:lvl4pPr marL="1600200" indent="-228600" eaLnBrk="0" hangingPunct="0">
              <a:spcBef>
                <a:spcPct val="30000"/>
              </a:spcBef>
              <a:defRPr sz="1200">
                <a:solidFill>
                  <a:schemeClr val="tx1"/>
                </a:solidFill>
                <a:latin typeface="Calibri" panose="020F0502020204030204" pitchFamily="34" charset="0"/>
              </a:defRPr>
            </a:lvl4pPr>
            <a:lvl5pPr marL="2057400" indent="-228600" eaLnBrk="0" hangingPunct="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eaLnBrk="1" hangingPunct="1">
              <a:spcBef>
                <a:spcPct val="0"/>
              </a:spcBef>
            </a:pPr>
            <a:fld id="{2844AC24-F8F6-4AA0-8E64-0ADBFA5F1857}" type="slidenum">
              <a:rPr lang="nl-BE" altLang="nl-BE">
                <a:solidFill>
                  <a:srgbClr val="000000"/>
                </a:solidFill>
                <a:latin typeface="Arial" panose="020B0604020202020204" pitchFamily="34" charset="0"/>
              </a:rPr>
              <a:pPr eaLnBrk="1" hangingPunct="1">
                <a:spcBef>
                  <a:spcPct val="0"/>
                </a:spcBef>
              </a:pPr>
              <a:t>22</a:t>
            </a:fld>
            <a:endParaRPr lang="nl-BE" altLang="nl-BE">
              <a:solidFill>
                <a:srgbClr val="000000"/>
              </a:solidFill>
              <a:latin typeface="Arial" panose="020B0604020202020204" pitchFamily="34" charset="0"/>
            </a:endParaRPr>
          </a:p>
        </p:txBody>
      </p:sp>
    </p:spTree>
    <p:extLst>
      <p:ext uri="{BB962C8B-B14F-4D97-AF65-F5344CB8AC3E}">
        <p14:creationId xmlns:p14="http://schemas.microsoft.com/office/powerpoint/2010/main" val="23655457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BE"/>
          </a:p>
        </p:txBody>
      </p:sp>
      <p:sp>
        <p:nvSpPr>
          <p:cNvPr id="4" name="Date Placeholder 3"/>
          <p:cNvSpPr>
            <a:spLocks noGrp="1"/>
          </p:cNvSpPr>
          <p:nvPr>
            <p:ph type="dt" sz="half" idx="10"/>
          </p:nvPr>
        </p:nvSpPr>
        <p:spPr/>
        <p:txBody>
          <a:bodyPr/>
          <a:lstStyle/>
          <a:p>
            <a:fld id="{09E0EAF3-8F2F-4F0C-AEF3-AA8B07C184ED}" type="datetimeFigureOut">
              <a:rPr lang="nl-BE" smtClean="0"/>
              <a:t>21/09/2021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6876482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09E0EAF3-8F2F-4F0C-AEF3-AA8B07C184ED}" type="datetimeFigureOut">
              <a:rPr lang="nl-BE" smtClean="0"/>
              <a:t>21/09/2021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977024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9E0EAF3-8F2F-4F0C-AEF3-AA8B07C184ED}" type="datetimeFigureOut">
              <a:rPr lang="nl-BE" smtClean="0"/>
              <a:t>21/09/2021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2443433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p:cNvSpPr>
            <a:spLocks noGrp="1"/>
          </p:cNvSpPr>
          <p:nvPr>
            <p:ph type="dt" sz="half" idx="10"/>
          </p:nvPr>
        </p:nvSpPr>
        <p:spPr/>
        <p:txBody>
          <a:bodyPr/>
          <a:lstStyle/>
          <a:p>
            <a:fld id="{09E0EAF3-8F2F-4F0C-AEF3-AA8B07C184ED}" type="datetimeFigureOut">
              <a:rPr lang="nl-BE" smtClean="0"/>
              <a:t>21/09/2021</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2643698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p:cNvSpPr>
            <a:spLocks noGrp="1"/>
          </p:cNvSpPr>
          <p:nvPr>
            <p:ph type="dt" sz="half" idx="10"/>
          </p:nvPr>
        </p:nvSpPr>
        <p:spPr/>
        <p:txBody>
          <a:bodyPr/>
          <a:lstStyle/>
          <a:p>
            <a:fld id="{09E0EAF3-8F2F-4F0C-AEF3-AA8B07C184ED}" type="datetimeFigureOut">
              <a:rPr lang="nl-BE" smtClean="0"/>
              <a:t>21/09/2021</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20787244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Date Placeholder 2"/>
          <p:cNvSpPr>
            <a:spLocks noGrp="1"/>
          </p:cNvSpPr>
          <p:nvPr>
            <p:ph type="dt" sz="half" idx="10"/>
          </p:nvPr>
        </p:nvSpPr>
        <p:spPr/>
        <p:txBody>
          <a:bodyPr/>
          <a:lstStyle/>
          <a:p>
            <a:fld id="{09E0EAF3-8F2F-4F0C-AEF3-AA8B07C184ED}" type="datetimeFigureOut">
              <a:rPr lang="nl-BE" smtClean="0"/>
              <a:t>21/09/2021</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4239528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9E0EAF3-8F2F-4F0C-AEF3-AA8B07C184ED}" type="datetimeFigureOut">
              <a:rPr lang="nl-BE" smtClean="0"/>
              <a:t>21/09/2021</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8173262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0EAF3-8F2F-4F0C-AEF3-AA8B07C184ED}" type="datetimeFigureOut">
              <a:rPr lang="nl-BE" smtClean="0"/>
              <a:t>21/09/2021</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1065353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9E0EAF3-8F2F-4F0C-AEF3-AA8B07C184ED}" type="datetimeFigureOut">
              <a:rPr lang="nl-BE" smtClean="0"/>
              <a:t>21/09/2021</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3931512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09E0EAF3-8F2F-4F0C-AEF3-AA8B07C184ED}" type="datetimeFigureOut">
              <a:rPr lang="nl-BE" smtClean="0"/>
              <a:t>21/09/2021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22546124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p>
            <a:fld id="{09E0EAF3-8F2F-4F0C-AEF3-AA8B07C184ED}" type="datetimeFigureOut">
              <a:rPr lang="nl-BE" smtClean="0"/>
              <a:t>21/09/2021</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D8369D54-1F2C-4A7A-AA1F-0D13E12C9A16}" type="slidenum">
              <a:rPr lang="nl-BE" smtClean="0"/>
              <a:t>‹nr.›</a:t>
            </a:fld>
            <a:endParaRPr lang="nl-BE"/>
          </a:p>
        </p:txBody>
      </p:sp>
    </p:spTree>
    <p:extLst>
      <p:ext uri="{BB962C8B-B14F-4D97-AF65-F5344CB8AC3E}">
        <p14:creationId xmlns:p14="http://schemas.microsoft.com/office/powerpoint/2010/main" val="36011369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nl-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nl-BE"/>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574B7EFA-DD7D-42E2-81A4-61A6920F151C}" type="slidenum">
              <a:rPr lang="nl-BE" altLang="fr-FR"/>
              <a:pPr/>
              <a:t>‹nr.›</a:t>
            </a:fld>
            <a:endParaRPr lang="nl-BE" altLang="fr-FR"/>
          </a:p>
        </p:txBody>
      </p:sp>
    </p:spTree>
    <p:extLst>
      <p:ext uri="{BB962C8B-B14F-4D97-AF65-F5344CB8AC3E}">
        <p14:creationId xmlns:p14="http://schemas.microsoft.com/office/powerpoint/2010/main" val="25669892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CA2EB646-7CEA-48BA-AFCC-045B598108D9}" type="slidenum">
              <a:rPr lang="nl-BE" altLang="fr-FR"/>
              <a:pPr/>
              <a:t>‹nr.›</a:t>
            </a:fld>
            <a:endParaRPr lang="nl-BE" altLang="fr-FR"/>
          </a:p>
        </p:txBody>
      </p:sp>
    </p:spTree>
    <p:extLst>
      <p:ext uri="{BB962C8B-B14F-4D97-AF65-F5344CB8AC3E}">
        <p14:creationId xmlns:p14="http://schemas.microsoft.com/office/powerpoint/2010/main" val="1446336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l-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D464CC87-BFB2-474C-9AB5-F509CA05CE82}" type="slidenum">
              <a:rPr lang="nl-BE" altLang="fr-FR"/>
              <a:pPr/>
              <a:t>‹nr.›</a:t>
            </a:fld>
            <a:endParaRPr lang="nl-BE" altLang="fr-FR"/>
          </a:p>
        </p:txBody>
      </p:sp>
    </p:spTree>
    <p:extLst>
      <p:ext uri="{BB962C8B-B14F-4D97-AF65-F5344CB8AC3E}">
        <p14:creationId xmlns:p14="http://schemas.microsoft.com/office/powerpoint/2010/main" val="15580161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4C0FCDC8-6704-4469-B315-F3D647E9BA23}" type="slidenum">
              <a:rPr lang="nl-BE" altLang="fr-FR"/>
              <a:pPr/>
              <a:t>‹nr.›</a:t>
            </a:fld>
            <a:endParaRPr lang="nl-BE" altLang="fr-FR"/>
          </a:p>
        </p:txBody>
      </p:sp>
    </p:spTree>
    <p:extLst>
      <p:ext uri="{BB962C8B-B14F-4D97-AF65-F5344CB8AC3E}">
        <p14:creationId xmlns:p14="http://schemas.microsoft.com/office/powerpoint/2010/main" val="32059363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nl-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7" name="Date Placeholder 6"/>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8" name="Footer Placeholder 7"/>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9" name="Slide Number Placeholder 8"/>
          <p:cNvSpPr>
            <a:spLocks noGrp="1"/>
          </p:cNvSpPr>
          <p:nvPr>
            <p:ph type="sldNum" sz="quarter" idx="12"/>
          </p:nvPr>
        </p:nvSpPr>
        <p:spPr/>
        <p:txBody>
          <a:bodyPr/>
          <a:lstStyle>
            <a:lvl1pPr>
              <a:defRPr>
                <a:latin typeface="Arial" panose="020B0604020202020204" pitchFamily="34" charset="0"/>
              </a:defRPr>
            </a:lvl1pPr>
          </a:lstStyle>
          <a:p>
            <a:fld id="{34FCA7B2-6F2F-4491-B077-98DC0582F4E1}" type="slidenum">
              <a:rPr lang="nl-BE" altLang="fr-FR"/>
              <a:pPr/>
              <a:t>‹nr.›</a:t>
            </a:fld>
            <a:endParaRPr lang="nl-BE" altLang="fr-FR"/>
          </a:p>
        </p:txBody>
      </p:sp>
    </p:spTree>
    <p:extLst>
      <p:ext uri="{BB962C8B-B14F-4D97-AF65-F5344CB8AC3E}">
        <p14:creationId xmlns:p14="http://schemas.microsoft.com/office/powerpoint/2010/main" val="12705145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Date Placeholder 2"/>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4" name="Footer Placeholder 3"/>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5" name="Slide Number Placeholder 4"/>
          <p:cNvSpPr>
            <a:spLocks noGrp="1"/>
          </p:cNvSpPr>
          <p:nvPr>
            <p:ph type="sldNum" sz="quarter" idx="12"/>
          </p:nvPr>
        </p:nvSpPr>
        <p:spPr/>
        <p:txBody>
          <a:bodyPr/>
          <a:lstStyle>
            <a:lvl1pPr>
              <a:defRPr>
                <a:latin typeface="Arial" panose="020B0604020202020204" pitchFamily="34" charset="0"/>
              </a:defRPr>
            </a:lvl1pPr>
          </a:lstStyle>
          <a:p>
            <a:fld id="{654947E5-1B18-4DCE-99CC-0C1405D8103A}" type="slidenum">
              <a:rPr lang="nl-BE" altLang="fr-FR"/>
              <a:pPr/>
              <a:t>‹nr.›</a:t>
            </a:fld>
            <a:endParaRPr lang="nl-BE" altLang="fr-FR"/>
          </a:p>
        </p:txBody>
      </p:sp>
    </p:spTree>
    <p:extLst>
      <p:ext uri="{BB962C8B-B14F-4D97-AF65-F5344CB8AC3E}">
        <p14:creationId xmlns:p14="http://schemas.microsoft.com/office/powerpoint/2010/main" val="39028739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3" name="Footer Placeholder 2"/>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4" name="Slide Number Placeholder 3"/>
          <p:cNvSpPr>
            <a:spLocks noGrp="1"/>
          </p:cNvSpPr>
          <p:nvPr>
            <p:ph type="sldNum" sz="quarter" idx="12"/>
          </p:nvPr>
        </p:nvSpPr>
        <p:spPr/>
        <p:txBody>
          <a:bodyPr/>
          <a:lstStyle>
            <a:lvl1pPr>
              <a:defRPr>
                <a:latin typeface="Arial" panose="020B0604020202020204" pitchFamily="34" charset="0"/>
              </a:defRPr>
            </a:lvl1pPr>
          </a:lstStyle>
          <a:p>
            <a:fld id="{FD9553DD-B58F-4ECB-946D-400A4B755772}" type="slidenum">
              <a:rPr lang="nl-BE" altLang="fr-FR"/>
              <a:pPr/>
              <a:t>‹nr.›</a:t>
            </a:fld>
            <a:endParaRPr lang="nl-BE" altLang="fr-FR"/>
          </a:p>
        </p:txBody>
      </p:sp>
    </p:spTree>
    <p:extLst>
      <p:ext uri="{BB962C8B-B14F-4D97-AF65-F5344CB8AC3E}">
        <p14:creationId xmlns:p14="http://schemas.microsoft.com/office/powerpoint/2010/main" val="263466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nl-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78626321-F912-456F-832C-5E968791F0C0}" type="slidenum">
              <a:rPr lang="nl-BE" altLang="fr-FR"/>
              <a:pPr/>
              <a:t>‹nr.›</a:t>
            </a:fld>
            <a:endParaRPr lang="nl-BE" altLang="fr-FR"/>
          </a:p>
        </p:txBody>
      </p:sp>
    </p:spTree>
    <p:extLst>
      <p:ext uri="{BB962C8B-B14F-4D97-AF65-F5344CB8AC3E}">
        <p14:creationId xmlns:p14="http://schemas.microsoft.com/office/powerpoint/2010/main" val="189773672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nl-BE"/>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l-BE"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6" name="Footer Placeholder 5"/>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7" name="Slide Number Placeholder 6"/>
          <p:cNvSpPr>
            <a:spLocks noGrp="1"/>
          </p:cNvSpPr>
          <p:nvPr>
            <p:ph type="sldNum" sz="quarter" idx="12"/>
          </p:nvPr>
        </p:nvSpPr>
        <p:spPr/>
        <p:txBody>
          <a:bodyPr/>
          <a:lstStyle>
            <a:lvl1pPr>
              <a:defRPr>
                <a:latin typeface="Arial" panose="020B0604020202020204" pitchFamily="34" charset="0"/>
              </a:defRPr>
            </a:lvl1pPr>
          </a:lstStyle>
          <a:p>
            <a:fld id="{E8AE3AD1-071E-490D-8807-99CFC2B300E2}" type="slidenum">
              <a:rPr lang="nl-BE" altLang="fr-FR"/>
              <a:pPr/>
              <a:t>‹nr.›</a:t>
            </a:fld>
            <a:endParaRPr lang="nl-BE" altLang="fr-FR"/>
          </a:p>
        </p:txBody>
      </p:sp>
    </p:spTree>
    <p:extLst>
      <p:ext uri="{BB962C8B-B14F-4D97-AF65-F5344CB8AC3E}">
        <p14:creationId xmlns:p14="http://schemas.microsoft.com/office/powerpoint/2010/main" val="232613474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3FA665A3-A071-490C-ADEA-282E9C835FB5}" type="slidenum">
              <a:rPr lang="nl-BE" altLang="fr-FR"/>
              <a:pPr/>
              <a:t>‹nr.›</a:t>
            </a:fld>
            <a:endParaRPr lang="nl-BE" altLang="fr-FR"/>
          </a:p>
        </p:txBody>
      </p:sp>
    </p:spTree>
    <p:extLst>
      <p:ext uri="{BB962C8B-B14F-4D97-AF65-F5344CB8AC3E}">
        <p14:creationId xmlns:p14="http://schemas.microsoft.com/office/powerpoint/2010/main" val="290347265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nl-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10"/>
          </p:nvPr>
        </p:nvSpPr>
        <p:spPr/>
        <p:txBody>
          <a:bodyPr/>
          <a:lstStyle>
            <a:lvl1pPr fontAlgn="base">
              <a:spcBef>
                <a:spcPct val="0"/>
              </a:spcBef>
              <a:spcAft>
                <a:spcPct val="0"/>
              </a:spcAft>
              <a:defRPr>
                <a:latin typeface="Arial" charset="0"/>
                <a:ea typeface="Geneva" pitchFamily="1" charset="-128"/>
              </a:defRPr>
            </a:lvl1pPr>
          </a:lstStyle>
          <a:p>
            <a:pPr>
              <a:defRPr/>
            </a:pPr>
            <a:fld id="{09E0EAF3-8F2F-4F0C-AEF3-AA8B07C184ED}" type="datetimeFigureOut">
              <a:rPr lang="nl-BE"/>
              <a:pPr>
                <a:defRPr/>
              </a:pPr>
              <a:t>21/09/2021</a:t>
            </a:fld>
            <a:endParaRPr lang="nl-BE"/>
          </a:p>
        </p:txBody>
      </p:sp>
      <p:sp>
        <p:nvSpPr>
          <p:cNvPr id="5" name="Footer Placeholder 4"/>
          <p:cNvSpPr>
            <a:spLocks noGrp="1"/>
          </p:cNvSpPr>
          <p:nvPr>
            <p:ph type="ftr" sz="quarter" idx="11"/>
          </p:nvPr>
        </p:nvSpPr>
        <p:spPr/>
        <p:txBody>
          <a:bodyPr/>
          <a:lstStyle>
            <a:lvl1pPr fontAlgn="base">
              <a:spcBef>
                <a:spcPct val="0"/>
              </a:spcBef>
              <a:spcAft>
                <a:spcPct val="0"/>
              </a:spcAft>
              <a:defRPr>
                <a:latin typeface="Arial" charset="0"/>
                <a:ea typeface="Geneva" pitchFamily="1" charset="-128"/>
              </a:defRPr>
            </a:lvl1pPr>
          </a:lstStyle>
          <a:p>
            <a:pPr>
              <a:defRPr/>
            </a:pPr>
            <a:endParaRPr lang="nl-BE"/>
          </a:p>
        </p:txBody>
      </p:sp>
      <p:sp>
        <p:nvSpPr>
          <p:cNvPr id="6" name="Slide Number Placeholder 5"/>
          <p:cNvSpPr>
            <a:spLocks noGrp="1"/>
          </p:cNvSpPr>
          <p:nvPr>
            <p:ph type="sldNum" sz="quarter" idx="12"/>
          </p:nvPr>
        </p:nvSpPr>
        <p:spPr/>
        <p:txBody>
          <a:bodyPr/>
          <a:lstStyle>
            <a:lvl1pPr>
              <a:defRPr>
                <a:latin typeface="Arial" panose="020B0604020202020204" pitchFamily="34" charset="0"/>
              </a:defRPr>
            </a:lvl1pPr>
          </a:lstStyle>
          <a:p>
            <a:fld id="{59EE697D-853B-4098-9EE0-BE235D3739B2}" type="slidenum">
              <a:rPr lang="nl-BE" altLang="fr-FR"/>
              <a:pPr/>
              <a:t>‹nr.›</a:t>
            </a:fld>
            <a:endParaRPr lang="nl-BE" altLang="fr-FR"/>
          </a:p>
        </p:txBody>
      </p:sp>
    </p:spTree>
    <p:extLst>
      <p:ext uri="{BB962C8B-B14F-4D97-AF65-F5344CB8AC3E}">
        <p14:creationId xmlns:p14="http://schemas.microsoft.com/office/powerpoint/2010/main" val="3283891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nl-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9E0EAF3-8F2F-4F0C-AEF3-AA8B07C184ED}" type="datetimeFigureOut">
              <a:rPr lang="nl-BE" smtClean="0"/>
              <a:t>21/09/2021</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8369D54-1F2C-4A7A-AA1F-0D13E12C9A16}" type="slidenum">
              <a:rPr lang="nl-BE" smtClean="0"/>
              <a:t>‹nr.›</a:t>
            </a:fld>
            <a:endParaRPr lang="nl-BE"/>
          </a:p>
        </p:txBody>
      </p:sp>
    </p:spTree>
    <p:extLst>
      <p:ext uri="{BB962C8B-B14F-4D97-AF65-F5344CB8AC3E}">
        <p14:creationId xmlns:p14="http://schemas.microsoft.com/office/powerpoint/2010/main" val="5193217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nl-BE"/>
              <a:t>Click to edit Master title style</a:t>
            </a:r>
            <a:endParaRPr lang="nl-BE" altLang="nl-BE"/>
          </a:p>
        </p:txBody>
      </p:sp>
      <p:sp>
        <p:nvSpPr>
          <p:cNvPr id="3075"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l-BE"/>
              <a:t>Click to edit Master text styles</a:t>
            </a:r>
          </a:p>
          <a:p>
            <a:pPr lvl="1"/>
            <a:r>
              <a:rPr lang="en-US" altLang="nl-BE"/>
              <a:t>Second level</a:t>
            </a:r>
          </a:p>
          <a:p>
            <a:pPr lvl="2"/>
            <a:r>
              <a:rPr lang="en-US" altLang="nl-BE"/>
              <a:t>Third level</a:t>
            </a:r>
          </a:p>
          <a:p>
            <a:pPr lvl="3"/>
            <a:r>
              <a:rPr lang="en-US" altLang="nl-BE"/>
              <a:t>Fourth level</a:t>
            </a:r>
          </a:p>
          <a:p>
            <a:pPr lvl="4"/>
            <a:r>
              <a:rPr lang="en-US" altLang="nl-BE"/>
              <a:t>Fifth level</a:t>
            </a:r>
            <a:endParaRPr lang="nl-BE" altLang="nl-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mbria"/>
                <a:ea typeface="+mn-ea"/>
              </a:defRPr>
            </a:lvl1pPr>
          </a:lstStyle>
          <a:p>
            <a:pPr>
              <a:defRPr/>
            </a:pPr>
            <a:fld id="{09E0EAF3-8F2F-4F0C-AEF3-AA8B07C184ED}" type="datetimeFigureOut">
              <a:rPr lang="nl-BE"/>
              <a:pPr>
                <a:defRPr/>
              </a:pPr>
              <a:t>21/09/2021</a:t>
            </a:fld>
            <a:endParaRPr lang="nl-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mbria"/>
                <a:ea typeface="+mn-ea"/>
              </a:defRPr>
            </a:lvl1pPr>
          </a:lstStyle>
          <a:p>
            <a:pPr>
              <a:defRPr/>
            </a:pPr>
            <a:endParaRPr lang="nl-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mbria" panose="02040503050406030204" pitchFamily="18" charset="0"/>
              </a:defRPr>
            </a:lvl1pPr>
          </a:lstStyle>
          <a:p>
            <a:fld id="{BD43A8D8-981F-42DB-9690-0D196E63B83E}" type="slidenum">
              <a:rPr lang="nl-BE" altLang="fr-FR"/>
              <a:pPr/>
              <a:t>‹nr.›</a:t>
            </a:fld>
            <a:endParaRPr lang="nl-BE" altLang="fr-FR"/>
          </a:p>
        </p:txBody>
      </p:sp>
    </p:spTree>
    <p:extLst>
      <p:ext uri="{BB962C8B-B14F-4D97-AF65-F5344CB8AC3E}">
        <p14:creationId xmlns:p14="http://schemas.microsoft.com/office/powerpoint/2010/main" val="264430240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3.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hyperlink" Target="mailto:Brigitteherremans@hot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2516" y="0"/>
            <a:ext cx="9289032" cy="6858000"/>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51" name="Titel 1"/>
          <p:cNvSpPr>
            <a:spLocks noGrp="1"/>
          </p:cNvSpPr>
          <p:nvPr>
            <p:ph type="ctrTitle"/>
          </p:nvPr>
        </p:nvSpPr>
        <p:spPr>
          <a:xfrm>
            <a:off x="671513" y="1628801"/>
            <a:ext cx="7772400" cy="432048"/>
          </a:xfrm>
        </p:spPr>
        <p:txBody>
          <a:bodyPr>
            <a:normAutofit fontScale="90000"/>
          </a:bodyPr>
          <a:lstStyle/>
          <a:p>
            <a:br>
              <a:rPr lang="nl-NL" altLang="nl-BE" b="1" dirty="0"/>
            </a:br>
            <a:br>
              <a:rPr lang="nl-BE" altLang="nl-BE" dirty="0"/>
            </a:br>
            <a:endParaRPr lang="nl-BE" altLang="nl-BE" dirty="0"/>
          </a:p>
        </p:txBody>
      </p:sp>
      <p:sp>
        <p:nvSpPr>
          <p:cNvPr id="2052" name="Ondertitel 2"/>
          <p:cNvSpPr>
            <a:spLocks noGrp="1"/>
          </p:cNvSpPr>
          <p:nvPr>
            <p:ph type="subTitle" idx="1"/>
          </p:nvPr>
        </p:nvSpPr>
        <p:spPr>
          <a:xfrm>
            <a:off x="755576" y="1772816"/>
            <a:ext cx="7002537" cy="4968552"/>
          </a:xfrm>
        </p:spPr>
        <p:txBody>
          <a:bodyPr>
            <a:normAutofit lnSpcReduction="10000"/>
          </a:bodyPr>
          <a:lstStyle/>
          <a:p>
            <a:endParaRPr lang="nl-NL" altLang="nl-BE" sz="2800" b="1" dirty="0">
              <a:solidFill>
                <a:schemeClr val="tx1"/>
              </a:solidFill>
            </a:endParaRPr>
          </a:p>
          <a:p>
            <a:endParaRPr lang="nl-NL" altLang="nl-BE" sz="2800" b="1" dirty="0">
              <a:solidFill>
                <a:schemeClr val="tx1"/>
              </a:solidFill>
            </a:endParaRPr>
          </a:p>
          <a:p>
            <a:endParaRPr lang="nl-NL" altLang="nl-BE" sz="2800" b="1" dirty="0">
              <a:solidFill>
                <a:schemeClr val="tx1"/>
              </a:solidFill>
            </a:endParaRPr>
          </a:p>
          <a:p>
            <a:endParaRPr lang="nl-NL" altLang="nl-BE" sz="2800" b="1" dirty="0">
              <a:solidFill>
                <a:schemeClr val="tx1"/>
              </a:solidFill>
            </a:endParaRPr>
          </a:p>
          <a:p>
            <a:endParaRPr lang="nl-NL" altLang="nl-BE" sz="2800" b="1" dirty="0">
              <a:solidFill>
                <a:schemeClr val="tx1"/>
              </a:solidFill>
            </a:endParaRPr>
          </a:p>
          <a:p>
            <a:endParaRPr lang="nl-NL" altLang="nl-BE" sz="2800" b="1" dirty="0">
              <a:solidFill>
                <a:schemeClr val="tx1"/>
              </a:solidFill>
            </a:endParaRPr>
          </a:p>
          <a:p>
            <a:endParaRPr lang="nl-NL" altLang="nl-BE" sz="2800" b="1" dirty="0">
              <a:solidFill>
                <a:schemeClr val="tx1"/>
              </a:solidFill>
            </a:endParaRPr>
          </a:p>
          <a:p>
            <a:pPr algn="r"/>
            <a:r>
              <a:rPr lang="fr-BE" sz="1200" dirty="0">
                <a:solidFill>
                  <a:schemeClr val="tx1"/>
                </a:solidFill>
              </a:rPr>
              <a:t>©Omar Imam, ‘Live, Love, </a:t>
            </a:r>
            <a:r>
              <a:rPr lang="fr-BE" sz="1200" dirty="0" err="1">
                <a:solidFill>
                  <a:schemeClr val="tx1"/>
                </a:solidFill>
              </a:rPr>
              <a:t>Refugee</a:t>
            </a:r>
            <a:r>
              <a:rPr lang="fr-BE" sz="1200" dirty="0">
                <a:solidFill>
                  <a:schemeClr val="tx1"/>
                </a:solidFill>
              </a:rPr>
              <a:t>’</a:t>
            </a:r>
          </a:p>
          <a:p>
            <a:pPr algn="r"/>
            <a:endParaRPr lang="fr-BE" sz="1200" dirty="0">
              <a:solidFill>
                <a:schemeClr val="tx1"/>
              </a:solidFill>
            </a:endParaRPr>
          </a:p>
          <a:p>
            <a:pPr algn="r"/>
            <a:r>
              <a:rPr lang="fr-BE" sz="2000" dirty="0">
                <a:solidFill>
                  <a:schemeClr val="tx1"/>
                </a:solidFill>
              </a:rPr>
              <a:t>School voor Comparatieve </a:t>
            </a:r>
            <a:r>
              <a:rPr lang="fr-BE" sz="2000">
                <a:solidFill>
                  <a:schemeClr val="tx1"/>
                </a:solidFill>
              </a:rPr>
              <a:t>Filosofie Antwerpen </a:t>
            </a:r>
            <a:br>
              <a:rPr lang="fr-BE" sz="2000">
                <a:solidFill>
                  <a:schemeClr val="tx1"/>
                </a:solidFill>
              </a:rPr>
            </a:br>
            <a:r>
              <a:rPr lang="fr-BE" sz="2000">
                <a:solidFill>
                  <a:schemeClr val="tx1"/>
                </a:solidFill>
              </a:rPr>
              <a:t>25 </a:t>
            </a:r>
            <a:r>
              <a:rPr lang="fr-BE" sz="2000" dirty="0" err="1">
                <a:solidFill>
                  <a:schemeClr val="tx1"/>
                </a:solidFill>
              </a:rPr>
              <a:t>september</a:t>
            </a:r>
            <a:r>
              <a:rPr lang="fr-BE" sz="2000" dirty="0">
                <a:solidFill>
                  <a:schemeClr val="tx1"/>
                </a:solidFill>
              </a:rPr>
              <a:t> 2021</a:t>
            </a:r>
          </a:p>
          <a:p>
            <a:pPr algn="r"/>
            <a:r>
              <a:rPr lang="fr-BE" sz="2000" dirty="0">
                <a:solidFill>
                  <a:schemeClr val="tx1"/>
                </a:solidFill>
              </a:rPr>
              <a:t> </a:t>
            </a:r>
            <a:endParaRPr lang="nl-NL" altLang="nl-BE" sz="2000" b="1" dirty="0">
              <a:solidFill>
                <a:schemeClr val="tx1"/>
              </a:solidFill>
            </a:endParaRPr>
          </a:p>
        </p:txBody>
      </p:sp>
      <p:sp>
        <p:nvSpPr>
          <p:cNvPr id="2" name="Ondertitel 1"/>
          <p:cNvSpPr>
            <a:spLocks noGrp="1"/>
          </p:cNvSpPr>
          <p:nvPr>
            <p:ph type="subTitle" idx="1"/>
          </p:nvPr>
        </p:nvSpPr>
        <p:spPr>
          <a:xfrm>
            <a:off x="1763688" y="404664"/>
            <a:ext cx="6120680" cy="1008112"/>
          </a:xfrm>
        </p:spPr>
        <p:txBody>
          <a:bodyPr>
            <a:normAutofit/>
          </a:bodyPr>
          <a:lstStyle/>
          <a:p>
            <a:r>
              <a:rPr lang="nl-BE" dirty="0">
                <a:solidFill>
                  <a:schemeClr val="tx1"/>
                </a:solidFill>
              </a:rPr>
              <a:t>Muren in Syrië</a:t>
            </a:r>
          </a:p>
          <a:p>
            <a:endParaRPr lang="nl-BE" dirty="0">
              <a:solidFill>
                <a:schemeClr val="tx1"/>
              </a:solidFill>
            </a:endParaRPr>
          </a:p>
        </p:txBody>
      </p:sp>
      <p:pic>
        <p:nvPicPr>
          <p:cNvPr id="3" name="Afbeelding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67744" y="1196752"/>
            <a:ext cx="5400600" cy="4176464"/>
          </a:xfrm>
          <a:prstGeom prst="rect">
            <a:avLst/>
          </a:prstGeom>
        </p:spPr>
      </p:pic>
    </p:spTree>
    <p:extLst>
      <p:ext uri="{BB962C8B-B14F-4D97-AF65-F5344CB8AC3E}">
        <p14:creationId xmlns:p14="http://schemas.microsoft.com/office/powerpoint/2010/main" val="10108548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a:t>I. Kunst en </a:t>
            </a:r>
            <a:r>
              <a:rPr lang="en-US" dirty="0" err="1"/>
              <a:t>verzet</a:t>
            </a:r>
            <a:r>
              <a:rPr lang="en-US" dirty="0"/>
              <a:t> in </a:t>
            </a:r>
            <a:r>
              <a:rPr lang="en-US" dirty="0" err="1"/>
              <a:t>Syrië</a:t>
            </a:r>
            <a:endParaRPr lang="fr-BE" dirty="0"/>
          </a:p>
        </p:txBody>
      </p:sp>
      <p:pic>
        <p:nvPicPr>
          <p:cNvPr id="8" name="Tijdelijke aanduiding voor inhoud 7">
            <a:extLst>
              <a:ext uri="{FF2B5EF4-FFF2-40B4-BE49-F238E27FC236}">
                <a16:creationId xmlns:a16="http://schemas.microsoft.com/office/drawing/2014/main" id="{762AEE30-D820-4A67-AE62-9E7FBAC4210C}"/>
              </a:ext>
            </a:extLst>
          </p:cNvPr>
          <p:cNvPicPr>
            <a:picLocks noGrp="1" noChangeAspect="1"/>
          </p:cNvPicPr>
          <p:nvPr>
            <p:ph idx="1"/>
          </p:nvPr>
        </p:nvPicPr>
        <p:blipFill>
          <a:blip r:embed="rId2"/>
          <a:stretch>
            <a:fillRect/>
          </a:stretch>
        </p:blipFill>
        <p:spPr>
          <a:xfrm>
            <a:off x="2867814" y="1988840"/>
            <a:ext cx="3408372" cy="4525963"/>
          </a:xfrm>
          <a:prstGeom prst="rect">
            <a:avLst/>
          </a:prstGeom>
        </p:spPr>
      </p:pic>
    </p:spTree>
    <p:extLst>
      <p:ext uri="{BB962C8B-B14F-4D97-AF65-F5344CB8AC3E}">
        <p14:creationId xmlns:p14="http://schemas.microsoft.com/office/powerpoint/2010/main" val="21827766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err="1"/>
              <a:t>Protesten</a:t>
            </a:r>
            <a:r>
              <a:rPr lang="en-US" dirty="0"/>
              <a:t> </a:t>
            </a:r>
            <a:r>
              <a:rPr lang="en-US" dirty="0" err="1"/>
              <a:t>tegen</a:t>
            </a:r>
            <a:r>
              <a:rPr lang="en-US" dirty="0"/>
              <a:t> </a:t>
            </a:r>
            <a:r>
              <a:rPr lang="en-US" dirty="0" err="1"/>
              <a:t>dictatuur</a:t>
            </a:r>
            <a:r>
              <a:rPr lang="en-US" dirty="0"/>
              <a:t> (2011)</a:t>
            </a:r>
            <a:endParaRPr lang="fr-BE" dirty="0"/>
          </a:p>
        </p:txBody>
      </p:sp>
      <p:sp>
        <p:nvSpPr>
          <p:cNvPr id="3" name="Tijdelijke aanduiding voor inhoud 2"/>
          <p:cNvSpPr>
            <a:spLocks noGrp="1"/>
          </p:cNvSpPr>
          <p:nvPr>
            <p:ph idx="1"/>
          </p:nvPr>
        </p:nvSpPr>
        <p:spPr>
          <a:xfrm>
            <a:off x="1547664" y="1832001"/>
            <a:ext cx="6336704" cy="4104456"/>
          </a:xfrm>
          <a:ln>
            <a:solidFill>
              <a:schemeClr val="accent2"/>
            </a:solidFill>
          </a:ln>
        </p:spPr>
        <p:txBody>
          <a:bodyPr/>
          <a:lstStyle/>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lgn="r">
              <a:buNone/>
            </a:pPr>
            <a:endParaRPr lang="nl-BE" sz="1200" dirty="0"/>
          </a:p>
          <a:p>
            <a:pPr marL="0" indent="0" algn="ctr">
              <a:buNone/>
            </a:pPr>
            <a:r>
              <a:rPr lang="nl-BE" sz="1200" dirty="0"/>
              <a:t>				                 </a:t>
            </a:r>
          </a:p>
          <a:p>
            <a:pPr marL="0" indent="0" algn="ctr">
              <a:buNone/>
            </a:pPr>
            <a:r>
              <a:rPr lang="nl-BE" sz="1200" dirty="0"/>
              <a:t>				Sana/AP, Al-</a:t>
            </a:r>
            <a:r>
              <a:rPr lang="nl-BE" sz="1200" dirty="0" err="1"/>
              <a:t>Qarya</a:t>
            </a:r>
            <a:r>
              <a:rPr lang="nl-BE" sz="1200" dirty="0"/>
              <a:t>, </a:t>
            </a:r>
            <a:r>
              <a:rPr lang="nl-BE" sz="1200" dirty="0" err="1"/>
              <a:t>Suwayda</a:t>
            </a:r>
            <a:r>
              <a:rPr lang="nl-BE" sz="1200" dirty="0"/>
              <a:t> </a:t>
            </a:r>
            <a:r>
              <a:rPr lang="nl-BE" sz="1200" dirty="0" err="1"/>
              <a:t>province</a:t>
            </a:r>
            <a:endParaRPr lang="fr-BE" sz="1200" dirty="0"/>
          </a:p>
        </p:txBody>
      </p:sp>
      <p:pic>
        <p:nvPicPr>
          <p:cNvPr id="5" name="Afbeelding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832001"/>
            <a:ext cx="6336704" cy="4104456"/>
          </a:xfrm>
          <a:prstGeom prst="rect">
            <a:avLst/>
          </a:prstGeom>
        </p:spPr>
      </p:pic>
    </p:spTree>
    <p:extLst>
      <p:ext uri="{BB962C8B-B14F-4D97-AF65-F5344CB8AC3E}">
        <p14:creationId xmlns:p14="http://schemas.microsoft.com/office/powerpoint/2010/main" val="33294302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err="1"/>
              <a:t>Muur</a:t>
            </a:r>
            <a:r>
              <a:rPr lang="en-US" dirty="0"/>
              <a:t> van angst </a:t>
            </a:r>
            <a:r>
              <a:rPr lang="en-US" dirty="0" err="1"/>
              <a:t>doorbreken</a:t>
            </a:r>
            <a:r>
              <a:rPr lang="en-US" dirty="0"/>
              <a:t> </a:t>
            </a:r>
            <a:endParaRPr lang="fr-BE" dirty="0"/>
          </a:p>
        </p:txBody>
      </p:sp>
      <p:sp>
        <p:nvSpPr>
          <p:cNvPr id="3" name="Tijdelijke aanduiding voor inhoud 2"/>
          <p:cNvSpPr>
            <a:spLocks noGrp="1"/>
          </p:cNvSpPr>
          <p:nvPr>
            <p:ph idx="1"/>
          </p:nvPr>
        </p:nvSpPr>
        <p:spPr>
          <a:xfrm>
            <a:off x="107504" y="1600200"/>
            <a:ext cx="8229600" cy="5069160"/>
          </a:xfrm>
          <a:ln>
            <a:solidFill>
              <a:schemeClr val="accent2"/>
            </a:solidFill>
          </a:ln>
        </p:spPr>
        <p:txBody>
          <a:bodyPr/>
          <a:lstStyle/>
          <a:p>
            <a:pPr marL="0" indent="0">
              <a:buNone/>
            </a:pPr>
            <a:r>
              <a:rPr lang="nl-BE" dirty="0" err="1"/>
              <a:t>Dima</a:t>
            </a:r>
            <a:r>
              <a:rPr lang="nl-BE" dirty="0"/>
              <a:t> </a:t>
            </a:r>
            <a:r>
              <a:rPr lang="nl-BE" dirty="0" err="1"/>
              <a:t>Wannous</a:t>
            </a:r>
            <a:r>
              <a:rPr lang="nl-BE" dirty="0"/>
              <a:t> ‘De </a:t>
            </a:r>
            <a:r>
              <a:rPr lang="nl-BE" dirty="0" err="1"/>
              <a:t>opgejaagden</a:t>
            </a:r>
            <a:r>
              <a:rPr lang="nl-BE" dirty="0"/>
              <a:t>’</a:t>
            </a:r>
          </a:p>
          <a:p>
            <a:pPr marL="0" indent="0">
              <a:buNone/>
            </a:pPr>
            <a:endParaRPr lang="nl-BE" dirty="0"/>
          </a:p>
          <a:p>
            <a:pPr marL="457200" lvl="1" indent="0">
              <a:buNone/>
            </a:pPr>
            <a:r>
              <a:rPr lang="nl-BE" dirty="0"/>
              <a:t>“Wanneer je leeft in een land als Syrië, leef je elke dag in angst. Angst voor het regime, de angst voor veiligheid en uiteindelijk transformeert dit naar een angst waar je bang voor bent. Als je eenmaal in deze angst hebt geleefd, is het ook moeilijk om dat gevoel los te laten. Dan creëer je de angst dat je weer moet leven in diezelfde angstsituatie als toen, en alles moet herbeleven.”</a:t>
            </a:r>
          </a:p>
          <a:p>
            <a:endParaRPr lang="nl-BE" sz="2000" dirty="0"/>
          </a:p>
          <a:p>
            <a:endParaRPr lang="nl-BE" sz="2800" dirty="0"/>
          </a:p>
          <a:p>
            <a:endParaRPr lang="nl-BE" sz="2800" dirty="0"/>
          </a:p>
          <a:p>
            <a:r>
              <a:rPr lang="en-US" sz="2400" dirty="0"/>
              <a:t>.</a:t>
            </a:r>
          </a:p>
          <a:p>
            <a:pPr lvl="1"/>
            <a:endParaRPr lang="nl-BE" sz="2400" dirty="0"/>
          </a:p>
          <a:p>
            <a:endParaRPr lang="fr-BE" dirty="0"/>
          </a:p>
        </p:txBody>
      </p:sp>
    </p:spTree>
    <p:extLst>
      <p:ext uri="{BB962C8B-B14F-4D97-AF65-F5344CB8AC3E}">
        <p14:creationId xmlns:p14="http://schemas.microsoft.com/office/powerpoint/2010/main" val="12614704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417" y="-55984"/>
            <a:ext cx="9180512" cy="1656184"/>
          </a:xfrm>
          <a:solidFill>
            <a:schemeClr val="accent2">
              <a:lumMod val="20000"/>
              <a:lumOff val="80000"/>
            </a:schemeClr>
          </a:solidFill>
        </p:spPr>
        <p:txBody>
          <a:bodyPr/>
          <a:lstStyle/>
          <a:p>
            <a:r>
              <a:rPr lang="en-US" dirty="0" err="1"/>
              <a:t>Ontwrichting</a:t>
            </a:r>
            <a:r>
              <a:rPr lang="en-US" dirty="0"/>
              <a:t> van </a:t>
            </a:r>
            <a:r>
              <a:rPr lang="en-US" dirty="0" err="1"/>
              <a:t>Syrië</a:t>
            </a:r>
            <a:r>
              <a:rPr lang="en-US" dirty="0"/>
              <a:t> </a:t>
            </a:r>
            <a:br>
              <a:rPr lang="en-US" dirty="0"/>
            </a:br>
            <a:r>
              <a:rPr lang="en-US" sz="4000" dirty="0"/>
              <a:t>Ali </a:t>
            </a:r>
            <a:r>
              <a:rPr lang="en-US" sz="4000" dirty="0" err="1"/>
              <a:t>Ferzat</a:t>
            </a:r>
            <a:endParaRPr lang="fr-BE" sz="4000" dirty="0"/>
          </a:p>
        </p:txBody>
      </p:sp>
      <p:sp>
        <p:nvSpPr>
          <p:cNvPr id="3" name="Tijdelijke aanduiding voor inhoud 2"/>
          <p:cNvSpPr>
            <a:spLocks noGrp="1"/>
          </p:cNvSpPr>
          <p:nvPr>
            <p:ph idx="1"/>
          </p:nvPr>
        </p:nvSpPr>
        <p:spPr>
          <a:xfrm>
            <a:off x="446856" y="1844825"/>
            <a:ext cx="8157592" cy="4608512"/>
          </a:xfrm>
          <a:ln>
            <a:solidFill>
              <a:schemeClr val="accent2"/>
            </a:solidFill>
          </a:ln>
        </p:spPr>
        <p:txBody>
          <a:bodyPr/>
          <a:lstStyle/>
          <a:p>
            <a:pPr marL="0" indent="0">
              <a:buNone/>
            </a:pPr>
            <a:r>
              <a:rPr lang="nl-BE" dirty="0"/>
              <a:t> </a:t>
            </a:r>
          </a:p>
          <a:p>
            <a:pPr marL="0" indent="0">
              <a:buNone/>
            </a:pPr>
            <a:endParaRPr lang="nl-BE" dirty="0"/>
          </a:p>
          <a:p>
            <a:pPr marL="0" indent="0">
              <a:buNone/>
            </a:pPr>
            <a:endParaRPr lang="nl-BE" dirty="0"/>
          </a:p>
          <a:p>
            <a:pPr marL="0" indent="0">
              <a:buNone/>
            </a:pPr>
            <a:endParaRPr lang="nl-BE"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buNone/>
            </a:pPr>
            <a:endParaRPr lang="nl-BE" sz="1200" dirty="0"/>
          </a:p>
          <a:p>
            <a:pPr marL="0" indent="0" algn="r">
              <a:buNone/>
            </a:pPr>
            <a:endParaRPr lang="nl-BE" sz="1200" dirty="0"/>
          </a:p>
          <a:p>
            <a:pPr marL="0" indent="0" algn="r">
              <a:buNone/>
            </a:pPr>
            <a:r>
              <a:rPr lang="nl-BE" sz="1200" dirty="0"/>
              <a:t>Ali </a:t>
            </a:r>
            <a:r>
              <a:rPr lang="nl-BE" sz="1200" dirty="0" err="1"/>
              <a:t>Ferzat</a:t>
            </a:r>
            <a:r>
              <a:rPr lang="nl-BE" sz="1200" dirty="0"/>
              <a:t> </a:t>
            </a:r>
            <a:endParaRPr lang="fr-BE" sz="1200" dirty="0"/>
          </a:p>
        </p:txBody>
      </p:sp>
      <p:pic>
        <p:nvPicPr>
          <p:cNvPr id="4" name="Afbeelding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1988840"/>
            <a:ext cx="7776864" cy="4240134"/>
          </a:xfrm>
          <a:prstGeom prst="rect">
            <a:avLst/>
          </a:prstGeom>
        </p:spPr>
      </p:pic>
    </p:spTree>
    <p:extLst>
      <p:ext uri="{BB962C8B-B14F-4D97-AF65-F5344CB8AC3E}">
        <p14:creationId xmlns:p14="http://schemas.microsoft.com/office/powerpoint/2010/main" val="38274754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392A9325-2917-458A-A351-342214119009}"/>
              </a:ext>
            </a:extLst>
          </p:cNvPr>
          <p:cNvPicPr>
            <a:picLocks noChangeAspect="1"/>
          </p:cNvPicPr>
          <p:nvPr/>
        </p:nvPicPr>
        <p:blipFill>
          <a:blip r:embed="rId2"/>
          <a:stretch>
            <a:fillRect/>
          </a:stretch>
        </p:blipFill>
        <p:spPr>
          <a:xfrm>
            <a:off x="0" y="116632"/>
            <a:ext cx="9252519" cy="6939390"/>
          </a:xfrm>
          <a:prstGeom prst="rect">
            <a:avLst/>
          </a:prstGeom>
        </p:spPr>
      </p:pic>
      <p:sp>
        <p:nvSpPr>
          <p:cNvPr id="2" name="Titel 1">
            <a:extLst>
              <a:ext uri="{FF2B5EF4-FFF2-40B4-BE49-F238E27FC236}">
                <a16:creationId xmlns:a16="http://schemas.microsoft.com/office/drawing/2014/main" id="{14B700FB-5778-42F8-8387-2C178C79DD54}"/>
              </a:ext>
            </a:extLst>
          </p:cNvPr>
          <p:cNvSpPr>
            <a:spLocks noGrp="1"/>
          </p:cNvSpPr>
          <p:nvPr>
            <p:ph type="title"/>
          </p:nvPr>
        </p:nvSpPr>
        <p:spPr>
          <a:xfrm>
            <a:off x="457200" y="-99392"/>
            <a:ext cx="8229600" cy="1517030"/>
          </a:xfrm>
        </p:spPr>
        <p:txBody>
          <a:bodyPr/>
          <a:lstStyle/>
          <a:p>
            <a:endParaRPr lang="nl-BE" dirty="0"/>
          </a:p>
        </p:txBody>
      </p:sp>
      <p:sp>
        <p:nvSpPr>
          <p:cNvPr id="3" name="Tijdelijke aanduiding voor inhoud 2">
            <a:extLst>
              <a:ext uri="{FF2B5EF4-FFF2-40B4-BE49-F238E27FC236}">
                <a16:creationId xmlns:a16="http://schemas.microsoft.com/office/drawing/2014/main" id="{E36E456C-22AC-4EA1-840C-45F69322F05A}"/>
              </a:ext>
            </a:extLst>
          </p:cNvPr>
          <p:cNvSpPr>
            <a:spLocks noGrp="1"/>
          </p:cNvSpPr>
          <p:nvPr>
            <p:ph idx="1"/>
          </p:nvPr>
        </p:nvSpPr>
        <p:spPr/>
        <p:txBody>
          <a:bodyPr/>
          <a:lstStyle/>
          <a:p>
            <a:endParaRPr lang="nl-BE" dirty="0"/>
          </a:p>
        </p:txBody>
      </p:sp>
    </p:spTree>
    <p:extLst>
      <p:ext uri="{BB962C8B-B14F-4D97-AF65-F5344CB8AC3E}">
        <p14:creationId xmlns:p14="http://schemas.microsoft.com/office/powerpoint/2010/main" val="34422293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nl-BE" dirty="0"/>
              <a:t>Aanhoudende cirkel van geweld</a:t>
            </a:r>
            <a:br>
              <a:rPr lang="nl-BE" dirty="0"/>
            </a:br>
            <a:r>
              <a:rPr lang="nl-BE" dirty="0" err="1"/>
              <a:t>Sulafa</a:t>
            </a:r>
            <a:r>
              <a:rPr lang="nl-BE" dirty="0"/>
              <a:t> </a:t>
            </a:r>
            <a:r>
              <a:rPr lang="nl-BE" dirty="0" err="1"/>
              <a:t>Hijazi</a:t>
            </a:r>
            <a:r>
              <a:rPr lang="nl-BE" dirty="0"/>
              <a:t> </a:t>
            </a:r>
            <a:endParaRPr lang="fr-BE" dirty="0"/>
          </a:p>
        </p:txBody>
      </p:sp>
      <p:sp>
        <p:nvSpPr>
          <p:cNvPr id="3" name="Tijdelijke aanduiding voor inhoud 2"/>
          <p:cNvSpPr>
            <a:spLocks noGrp="1"/>
          </p:cNvSpPr>
          <p:nvPr>
            <p:ph idx="1"/>
          </p:nvPr>
        </p:nvSpPr>
        <p:spPr>
          <a:xfrm>
            <a:off x="457200" y="1772816"/>
            <a:ext cx="8229600" cy="4536504"/>
          </a:xfrm>
          <a:ln>
            <a:solidFill>
              <a:schemeClr val="accent2"/>
            </a:solidFill>
          </a:ln>
        </p:spPr>
        <p:txBody>
          <a:bodyPr/>
          <a:lstStyle/>
          <a:p>
            <a:pPr marL="0" indent="0">
              <a:buNone/>
            </a:pPr>
            <a:r>
              <a:rPr lang="en-US" sz="2400" dirty="0"/>
              <a:t> </a:t>
            </a:r>
            <a:endParaRPr lang="fr-BE" sz="2400" dirty="0"/>
          </a:p>
        </p:txBody>
      </p:sp>
      <p:pic>
        <p:nvPicPr>
          <p:cNvPr id="4" name="Afbeelding 3"/>
          <p:cNvPicPr>
            <a:picLocks noChangeAspect="1"/>
          </p:cNvPicPr>
          <p:nvPr/>
        </p:nvPicPr>
        <p:blipFill>
          <a:blip r:embed="rId2"/>
          <a:stretch>
            <a:fillRect/>
          </a:stretch>
        </p:blipFill>
        <p:spPr>
          <a:xfrm>
            <a:off x="0" y="1484784"/>
            <a:ext cx="9252520" cy="6266731"/>
          </a:xfrm>
          <a:prstGeom prst="rect">
            <a:avLst/>
          </a:prstGeom>
        </p:spPr>
      </p:pic>
    </p:spTree>
    <p:extLst>
      <p:ext uri="{BB962C8B-B14F-4D97-AF65-F5344CB8AC3E}">
        <p14:creationId xmlns:p14="http://schemas.microsoft.com/office/powerpoint/2010/main" val="4279563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a:t>II. </a:t>
            </a:r>
            <a:r>
              <a:rPr lang="en-US" dirty="0" err="1"/>
              <a:t>Literatuur</a:t>
            </a:r>
            <a:r>
              <a:rPr lang="en-US" dirty="0"/>
              <a:t> en </a:t>
            </a:r>
            <a:r>
              <a:rPr lang="en-US" dirty="0" err="1"/>
              <a:t>rechtvaardigheid</a:t>
            </a:r>
            <a:endParaRPr lang="fr-BE" dirty="0"/>
          </a:p>
        </p:txBody>
      </p:sp>
      <p:sp>
        <p:nvSpPr>
          <p:cNvPr id="3" name="Tijdelijke aanduiding voor inhoud 2"/>
          <p:cNvSpPr>
            <a:spLocks noGrp="1"/>
          </p:cNvSpPr>
          <p:nvPr>
            <p:ph idx="1"/>
          </p:nvPr>
        </p:nvSpPr>
        <p:spPr>
          <a:xfrm>
            <a:off x="107504" y="1412776"/>
            <a:ext cx="8229600" cy="5256584"/>
          </a:xfrm>
          <a:ln>
            <a:solidFill>
              <a:schemeClr val="accent2"/>
            </a:solidFill>
          </a:ln>
        </p:spPr>
        <p:txBody>
          <a:bodyPr/>
          <a:lstStyle/>
          <a:p>
            <a:endParaRPr lang="nl-BE" dirty="0"/>
          </a:p>
          <a:p>
            <a:r>
              <a:rPr lang="nl-BE" sz="2800" dirty="0"/>
              <a:t>Kan literatuur rechtvaardigheid bevorderen? </a:t>
            </a:r>
          </a:p>
          <a:p>
            <a:pPr lvl="1"/>
            <a:r>
              <a:rPr lang="nl-BE" sz="2400" dirty="0"/>
              <a:t>Verhoogde interesse in literatuurwetenschap in mensenrechten.</a:t>
            </a:r>
          </a:p>
          <a:p>
            <a:pPr marL="457200" lvl="1" indent="0">
              <a:buNone/>
            </a:pPr>
            <a:endParaRPr lang="nl-BE" sz="2400" dirty="0"/>
          </a:p>
          <a:p>
            <a:r>
              <a:rPr lang="nl-BE" sz="2800" dirty="0"/>
              <a:t>Opwekken van empathie (</a:t>
            </a:r>
            <a:r>
              <a:rPr lang="nl-BE" sz="2800" dirty="0" err="1"/>
              <a:t>Nussbaum</a:t>
            </a:r>
            <a:r>
              <a:rPr lang="nl-BE" sz="2800" dirty="0"/>
              <a:t>).</a:t>
            </a:r>
          </a:p>
          <a:p>
            <a:pPr lvl="1"/>
            <a:r>
              <a:rPr lang="nl-BE" sz="2400" dirty="0"/>
              <a:t>Maar: literatuur kan elke agenda ‘promoten’.</a:t>
            </a:r>
          </a:p>
          <a:p>
            <a:pPr marL="0" indent="0">
              <a:buNone/>
            </a:pPr>
            <a:endParaRPr lang="nl-BE" sz="2800" dirty="0"/>
          </a:p>
          <a:p>
            <a:r>
              <a:rPr lang="nl-BE" sz="2800" dirty="0"/>
              <a:t>Ook ambivalentie en tegenspraak opwekken, wijzen op paradoxen (Stonebridge).</a:t>
            </a:r>
          </a:p>
          <a:p>
            <a:pPr marL="0" indent="0">
              <a:buNone/>
            </a:pPr>
            <a:endParaRPr lang="nl-BE" sz="2800" dirty="0"/>
          </a:p>
          <a:p>
            <a:pPr marL="0" indent="0">
              <a:buNone/>
            </a:pPr>
            <a:endParaRPr lang="en-US" sz="2400" dirty="0"/>
          </a:p>
          <a:p>
            <a:pPr lvl="1"/>
            <a:endParaRPr lang="nl-BE" sz="2400" dirty="0"/>
          </a:p>
          <a:p>
            <a:endParaRPr lang="fr-BE" dirty="0"/>
          </a:p>
        </p:txBody>
      </p:sp>
    </p:spTree>
    <p:extLst>
      <p:ext uri="{BB962C8B-B14F-4D97-AF65-F5344CB8AC3E}">
        <p14:creationId xmlns:p14="http://schemas.microsoft.com/office/powerpoint/2010/main" val="10818027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err="1"/>
              <a:t>Stilte</a:t>
            </a:r>
            <a:r>
              <a:rPr lang="en-US" dirty="0"/>
              <a:t> </a:t>
            </a:r>
            <a:r>
              <a:rPr lang="en-US" dirty="0" err="1"/>
              <a:t>doorbreken</a:t>
            </a:r>
            <a:endParaRPr lang="fr-BE" dirty="0"/>
          </a:p>
        </p:txBody>
      </p:sp>
      <p:sp>
        <p:nvSpPr>
          <p:cNvPr id="3" name="Tijdelijke aanduiding voor inhoud 2"/>
          <p:cNvSpPr>
            <a:spLocks noGrp="1"/>
          </p:cNvSpPr>
          <p:nvPr>
            <p:ph idx="1"/>
          </p:nvPr>
        </p:nvSpPr>
        <p:spPr>
          <a:xfrm>
            <a:off x="107504" y="1600200"/>
            <a:ext cx="8229600" cy="5069160"/>
          </a:xfrm>
          <a:ln>
            <a:solidFill>
              <a:schemeClr val="accent2"/>
            </a:solidFill>
          </a:ln>
        </p:spPr>
        <p:txBody>
          <a:bodyPr/>
          <a:lstStyle/>
          <a:p>
            <a:pPr marL="0" indent="0">
              <a:buNone/>
            </a:pPr>
            <a:endParaRPr lang="nl-BE" dirty="0"/>
          </a:p>
          <a:p>
            <a:pPr marL="0" indent="0" algn="just">
              <a:buNone/>
            </a:pPr>
            <a:r>
              <a:rPr lang="nl-BE" sz="2800" dirty="0"/>
              <a:t>‘Als onze stem een wezenlijk aspect van onze menselijkheid is, dan is het </a:t>
            </a:r>
            <a:r>
              <a:rPr lang="nl-BE" sz="2800" dirty="0" err="1"/>
              <a:t>dehumaniserend</a:t>
            </a:r>
            <a:r>
              <a:rPr lang="nl-BE" sz="2800" dirty="0"/>
              <a:t> die te verliezen. Verhalen redden je leven. En verhalen zijn je leven. We zijn onze verhalen, verhalen kunnen én onze gevangenis zijn én de koevoet om de celdeur open te breken.’ </a:t>
            </a:r>
          </a:p>
          <a:p>
            <a:pPr marL="0" indent="0">
              <a:buNone/>
            </a:pPr>
            <a:endParaRPr lang="nl-BE" sz="2800" dirty="0"/>
          </a:p>
          <a:p>
            <a:pPr marL="0" indent="0">
              <a:buNone/>
            </a:pPr>
            <a:r>
              <a:rPr lang="nl-BE" sz="2800" b="1" dirty="0"/>
              <a:t>Rebecca </a:t>
            </a:r>
            <a:r>
              <a:rPr lang="nl-BE" sz="2800" b="1" dirty="0" err="1"/>
              <a:t>Solnit</a:t>
            </a:r>
            <a:endParaRPr lang="fr-BE" sz="2800" b="1" dirty="0"/>
          </a:p>
          <a:p>
            <a:pPr marL="0" indent="0">
              <a:buNone/>
            </a:pPr>
            <a:endParaRPr lang="nl-BE" sz="2800" dirty="0"/>
          </a:p>
          <a:p>
            <a:pPr marL="0" indent="0">
              <a:buNone/>
            </a:pPr>
            <a:endParaRPr lang="en-US" sz="2400" dirty="0"/>
          </a:p>
          <a:p>
            <a:pPr lvl="1"/>
            <a:endParaRPr lang="nl-BE" sz="2400" dirty="0"/>
          </a:p>
          <a:p>
            <a:endParaRPr lang="fr-BE" dirty="0"/>
          </a:p>
        </p:txBody>
      </p:sp>
    </p:spTree>
    <p:extLst>
      <p:ext uri="{BB962C8B-B14F-4D97-AF65-F5344CB8AC3E}">
        <p14:creationId xmlns:p14="http://schemas.microsoft.com/office/powerpoint/2010/main" val="742149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a:t>De </a:t>
            </a:r>
            <a:r>
              <a:rPr lang="en-US" dirty="0" err="1"/>
              <a:t>wereld</a:t>
            </a:r>
            <a:r>
              <a:rPr lang="en-US" dirty="0"/>
              <a:t> </a:t>
            </a:r>
            <a:r>
              <a:rPr lang="en-US" dirty="0" err="1"/>
              <a:t>herscheppen</a:t>
            </a:r>
            <a:endParaRPr lang="fr-BE" dirty="0"/>
          </a:p>
        </p:txBody>
      </p:sp>
      <p:sp>
        <p:nvSpPr>
          <p:cNvPr id="3" name="Tijdelijke aanduiding voor inhoud 2"/>
          <p:cNvSpPr>
            <a:spLocks noGrp="1"/>
          </p:cNvSpPr>
          <p:nvPr>
            <p:ph idx="1"/>
          </p:nvPr>
        </p:nvSpPr>
        <p:spPr>
          <a:xfrm>
            <a:off x="107504" y="1916832"/>
            <a:ext cx="8229600" cy="4752528"/>
          </a:xfrm>
          <a:ln>
            <a:solidFill>
              <a:schemeClr val="accent2"/>
            </a:solidFill>
          </a:ln>
        </p:spPr>
        <p:txBody>
          <a:bodyPr/>
          <a:lstStyle/>
          <a:p>
            <a:pPr>
              <a:spcBef>
                <a:spcPts val="0"/>
              </a:spcBef>
            </a:pPr>
            <a:r>
              <a:rPr lang="nl-BE" sz="2800" dirty="0"/>
              <a:t>Literatuur toont mens voorbij conventies.</a:t>
            </a:r>
          </a:p>
          <a:p>
            <a:pPr marL="0" indent="0">
              <a:spcBef>
                <a:spcPts val="0"/>
              </a:spcBef>
              <a:buNone/>
            </a:pPr>
            <a:endParaRPr lang="nl-BE" sz="2800" dirty="0"/>
          </a:p>
          <a:p>
            <a:pPr>
              <a:spcBef>
                <a:spcPts val="0"/>
              </a:spcBef>
            </a:pPr>
            <a:r>
              <a:rPr lang="nl-BE" sz="2800" dirty="0"/>
              <a:t>Getuigen opdat de wereld het zou geloven en het vergeten tegengaan.</a:t>
            </a:r>
          </a:p>
          <a:p>
            <a:pPr>
              <a:spcBef>
                <a:spcPts val="0"/>
              </a:spcBef>
            </a:pPr>
            <a:endParaRPr lang="nl-BE" sz="2800" dirty="0"/>
          </a:p>
          <a:p>
            <a:pPr>
              <a:spcBef>
                <a:spcPts val="0"/>
              </a:spcBef>
            </a:pPr>
            <a:r>
              <a:rPr lang="nl-BE" sz="2800" dirty="0"/>
              <a:t>Verhalen vertellen om niet te sterven van de waarheid, om te weten wie we zijn en de wereld te begrijpen (</a:t>
            </a:r>
            <a:r>
              <a:rPr lang="nl-BE" sz="2800" dirty="0" err="1"/>
              <a:t>Krog</a:t>
            </a:r>
            <a:r>
              <a:rPr lang="nl-BE" sz="2800" dirty="0"/>
              <a:t>).</a:t>
            </a:r>
          </a:p>
          <a:p>
            <a:pPr marL="457200" lvl="1" indent="0">
              <a:buNone/>
            </a:pPr>
            <a:endParaRPr lang="nl-BE" sz="2400" dirty="0"/>
          </a:p>
          <a:p>
            <a:endParaRPr lang="fr-BE" dirty="0"/>
          </a:p>
        </p:txBody>
      </p:sp>
    </p:spTree>
    <p:extLst>
      <p:ext uri="{BB962C8B-B14F-4D97-AF65-F5344CB8AC3E}">
        <p14:creationId xmlns:p14="http://schemas.microsoft.com/office/powerpoint/2010/main" val="12724949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err="1"/>
              <a:t>Menselijk</a:t>
            </a:r>
            <a:r>
              <a:rPr lang="en-US" dirty="0"/>
              <a:t> </a:t>
            </a:r>
            <a:r>
              <a:rPr lang="en-US" dirty="0" err="1"/>
              <a:t>gezicht</a:t>
            </a:r>
            <a:r>
              <a:rPr lang="en-US" dirty="0"/>
              <a:t> in </a:t>
            </a:r>
            <a:r>
              <a:rPr lang="en-US" dirty="0" err="1"/>
              <a:t>donkere</a:t>
            </a:r>
            <a:r>
              <a:rPr lang="en-US" dirty="0"/>
              <a:t> </a:t>
            </a:r>
            <a:r>
              <a:rPr lang="en-US" dirty="0" err="1"/>
              <a:t>tijden</a:t>
            </a:r>
            <a:endParaRPr lang="fr-BE" dirty="0"/>
          </a:p>
        </p:txBody>
      </p:sp>
      <p:sp>
        <p:nvSpPr>
          <p:cNvPr id="3" name="Tijdelijke aanduiding voor inhoud 2"/>
          <p:cNvSpPr>
            <a:spLocks noGrp="1"/>
          </p:cNvSpPr>
          <p:nvPr>
            <p:ph idx="1"/>
          </p:nvPr>
        </p:nvSpPr>
        <p:spPr>
          <a:xfrm>
            <a:off x="107504" y="1268760"/>
            <a:ext cx="8229600" cy="5400600"/>
          </a:xfrm>
          <a:ln>
            <a:solidFill>
              <a:schemeClr val="accent2"/>
            </a:solidFill>
          </a:ln>
        </p:spPr>
        <p:txBody>
          <a:bodyPr/>
          <a:lstStyle/>
          <a:p>
            <a:pPr marL="0" indent="0">
              <a:buNone/>
            </a:pPr>
            <a:endParaRPr lang="nl-BE" dirty="0"/>
          </a:p>
          <a:p>
            <a:pPr marL="0" indent="0" algn="just">
              <a:spcBef>
                <a:spcPts val="0"/>
              </a:spcBef>
              <a:buNone/>
            </a:pPr>
            <a:r>
              <a:rPr lang="nl-BE" sz="2800" dirty="0"/>
              <a:t>‘Op haar best kan literatuur zacht zijn voor ons. Ze kan het gevoel van belediging verzachten dat we voelen door het leven van ontmenselijking in grote, anonieme wereldgemeenschappen. De belediging van onszelf te moeten uitdrukken in grove taal, in clichés, algemeenheden en stereotypen.’</a:t>
            </a:r>
          </a:p>
          <a:p>
            <a:pPr marL="0" indent="0" algn="just">
              <a:spcBef>
                <a:spcPts val="0"/>
              </a:spcBef>
              <a:buNone/>
            </a:pPr>
            <a:endParaRPr lang="nl-BE" sz="2800" dirty="0"/>
          </a:p>
          <a:p>
            <a:pPr marL="0" indent="0" algn="just">
              <a:spcBef>
                <a:spcPts val="0"/>
              </a:spcBef>
              <a:buNone/>
            </a:pPr>
            <a:r>
              <a:rPr lang="nl-BE" sz="2800" b="1" dirty="0"/>
              <a:t>David Grossman</a:t>
            </a:r>
          </a:p>
          <a:p>
            <a:pPr marL="0" indent="0" algn="just">
              <a:spcBef>
                <a:spcPts val="0"/>
              </a:spcBef>
              <a:buNone/>
            </a:pPr>
            <a:endParaRPr lang="nl-BE" sz="2800" dirty="0"/>
          </a:p>
          <a:p>
            <a:pPr marL="0" indent="0">
              <a:buNone/>
            </a:pPr>
            <a:r>
              <a:rPr lang="en-US" sz="2800" dirty="0">
                <a:solidFill>
                  <a:srgbClr val="FF0000"/>
                </a:solidFill>
              </a:rPr>
              <a:t>Essay I: David Grossman, ‘</a:t>
            </a:r>
            <a:r>
              <a:rPr lang="en-US" sz="2800" dirty="0" err="1">
                <a:solidFill>
                  <a:srgbClr val="FF0000"/>
                </a:solidFill>
              </a:rPr>
              <a:t>Individuele</a:t>
            </a:r>
            <a:r>
              <a:rPr lang="en-US" sz="2800" dirty="0">
                <a:solidFill>
                  <a:srgbClr val="FF0000"/>
                </a:solidFill>
              </a:rPr>
              <a:t> </a:t>
            </a:r>
            <a:r>
              <a:rPr lang="en-US" sz="2800" dirty="0" err="1">
                <a:solidFill>
                  <a:srgbClr val="FF0000"/>
                </a:solidFill>
              </a:rPr>
              <a:t>taal</a:t>
            </a:r>
            <a:r>
              <a:rPr lang="en-US" sz="2800" dirty="0">
                <a:solidFill>
                  <a:srgbClr val="FF0000"/>
                </a:solidFill>
              </a:rPr>
              <a:t> en </a:t>
            </a:r>
            <a:r>
              <a:rPr lang="en-US" sz="2800" dirty="0" err="1">
                <a:solidFill>
                  <a:srgbClr val="FF0000"/>
                </a:solidFill>
              </a:rPr>
              <a:t>massataal</a:t>
            </a:r>
            <a:r>
              <a:rPr lang="en-US" sz="2800" dirty="0">
                <a:solidFill>
                  <a:srgbClr val="FF0000"/>
                </a:solidFill>
              </a:rPr>
              <a:t>’, p. 106-129.</a:t>
            </a:r>
          </a:p>
          <a:p>
            <a:pPr marL="0" indent="0">
              <a:buNone/>
            </a:pPr>
            <a:endParaRPr lang="nl-BE" sz="2800" dirty="0"/>
          </a:p>
          <a:p>
            <a:pPr marL="0" indent="0">
              <a:buNone/>
            </a:pPr>
            <a:endParaRPr lang="en-US" sz="2400" dirty="0"/>
          </a:p>
          <a:p>
            <a:pPr lvl="1"/>
            <a:endParaRPr lang="nl-BE" sz="2400" dirty="0"/>
          </a:p>
          <a:p>
            <a:endParaRPr lang="fr-BE" dirty="0"/>
          </a:p>
        </p:txBody>
      </p:sp>
    </p:spTree>
    <p:extLst>
      <p:ext uri="{BB962C8B-B14F-4D97-AF65-F5344CB8AC3E}">
        <p14:creationId xmlns:p14="http://schemas.microsoft.com/office/powerpoint/2010/main" val="3908709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err="1"/>
              <a:t>Gevangenisliteratuur</a:t>
            </a:r>
            <a:r>
              <a:rPr lang="en-US" dirty="0"/>
              <a:t> </a:t>
            </a:r>
            <a:endParaRPr lang="fr-BE" dirty="0"/>
          </a:p>
        </p:txBody>
      </p:sp>
      <p:sp>
        <p:nvSpPr>
          <p:cNvPr id="3" name="Tijdelijke aanduiding voor inhoud 2"/>
          <p:cNvSpPr>
            <a:spLocks noGrp="1"/>
          </p:cNvSpPr>
          <p:nvPr>
            <p:ph idx="1"/>
          </p:nvPr>
        </p:nvSpPr>
        <p:spPr>
          <a:xfrm>
            <a:off x="107504" y="1844824"/>
            <a:ext cx="8229600" cy="4824536"/>
          </a:xfrm>
          <a:ln>
            <a:solidFill>
              <a:schemeClr val="accent2"/>
            </a:solidFill>
          </a:ln>
        </p:spPr>
        <p:txBody>
          <a:bodyPr/>
          <a:lstStyle/>
          <a:p>
            <a:pPr>
              <a:buFontTx/>
              <a:buChar char="-"/>
            </a:pPr>
            <a:r>
              <a:rPr lang="nl-BE" sz="2800" dirty="0"/>
              <a:t>Geschreven in gevangenschap: non-fictie (memoires, getuigenissen) of fictie. </a:t>
            </a:r>
          </a:p>
          <a:p>
            <a:pPr marL="0" indent="0">
              <a:buNone/>
            </a:pPr>
            <a:endParaRPr lang="nl-BE" sz="2800" dirty="0"/>
          </a:p>
          <a:p>
            <a:pPr>
              <a:buFontTx/>
              <a:buChar char="-"/>
            </a:pPr>
            <a:r>
              <a:rPr lang="nl-BE" sz="2800" dirty="0"/>
              <a:t>Aleksandr </a:t>
            </a:r>
            <a:r>
              <a:rPr lang="nl-BE" sz="2800" dirty="0" err="1"/>
              <a:t>Solzhenitsyn</a:t>
            </a:r>
            <a:r>
              <a:rPr lang="nl-BE" sz="2800" dirty="0"/>
              <a:t>, ‘Goelagarchipel’.</a:t>
            </a:r>
          </a:p>
          <a:p>
            <a:pPr>
              <a:buFontTx/>
              <a:buChar char="-"/>
            </a:pPr>
            <a:endParaRPr lang="nl-BE" sz="2800" dirty="0"/>
          </a:p>
          <a:p>
            <a:pPr>
              <a:buFontTx/>
              <a:buChar char="-"/>
            </a:pPr>
            <a:r>
              <a:rPr lang="nl-BE" sz="2800" dirty="0"/>
              <a:t>Martin Luther King, ‘Letter </a:t>
            </a:r>
            <a:r>
              <a:rPr lang="nl-BE" sz="2800" dirty="0" err="1"/>
              <a:t>from</a:t>
            </a:r>
            <a:r>
              <a:rPr lang="nl-BE" sz="2800" dirty="0"/>
              <a:t> Birmingham </a:t>
            </a:r>
            <a:r>
              <a:rPr lang="nl-BE" sz="2800" dirty="0" err="1"/>
              <a:t>Jail</a:t>
            </a:r>
            <a:r>
              <a:rPr lang="nl-BE" sz="2800" dirty="0"/>
              <a:t>’.</a:t>
            </a:r>
          </a:p>
          <a:p>
            <a:pPr>
              <a:buFontTx/>
              <a:buChar char="-"/>
            </a:pPr>
            <a:endParaRPr lang="nl-BE" sz="2800" dirty="0"/>
          </a:p>
          <a:p>
            <a:pPr>
              <a:buFontTx/>
              <a:buChar char="-"/>
            </a:pPr>
            <a:r>
              <a:rPr lang="fr-BE" sz="2800" dirty="0" err="1"/>
              <a:t>Behrouz</a:t>
            </a:r>
            <a:r>
              <a:rPr lang="fr-BE" sz="2800" dirty="0"/>
              <a:t> </a:t>
            </a:r>
            <a:r>
              <a:rPr lang="fr-BE" sz="2800" dirty="0" err="1"/>
              <a:t>Boochani</a:t>
            </a:r>
            <a:r>
              <a:rPr lang="fr-BE" sz="2800" dirty="0"/>
              <a:t>, ‘</a:t>
            </a:r>
            <a:r>
              <a:rPr lang="fr-BE" sz="2800" dirty="0" err="1"/>
              <a:t>Alleen</a:t>
            </a:r>
            <a:r>
              <a:rPr lang="fr-BE" sz="2800" dirty="0"/>
              <a:t> de </a:t>
            </a:r>
            <a:r>
              <a:rPr lang="fr-BE" sz="2800" dirty="0" err="1"/>
              <a:t>bergen</a:t>
            </a:r>
            <a:r>
              <a:rPr lang="fr-BE" sz="2800" dirty="0"/>
              <a:t> </a:t>
            </a:r>
            <a:r>
              <a:rPr lang="fr-BE" sz="2800" dirty="0" err="1"/>
              <a:t>zijn</a:t>
            </a:r>
            <a:r>
              <a:rPr lang="fr-BE" sz="2800" dirty="0"/>
              <a:t> </a:t>
            </a:r>
            <a:r>
              <a:rPr lang="fr-BE" sz="2800" dirty="0" err="1"/>
              <a:t>mijn</a:t>
            </a:r>
            <a:r>
              <a:rPr lang="fr-BE" sz="2800" dirty="0"/>
              <a:t> </a:t>
            </a:r>
            <a:r>
              <a:rPr lang="fr-BE" sz="2800" dirty="0" err="1"/>
              <a:t>vrienden</a:t>
            </a:r>
            <a:r>
              <a:rPr lang="fr-BE" sz="2800" dirty="0"/>
              <a:t>’.</a:t>
            </a:r>
          </a:p>
        </p:txBody>
      </p:sp>
    </p:spTree>
    <p:extLst>
      <p:ext uri="{BB962C8B-B14F-4D97-AF65-F5344CB8AC3E}">
        <p14:creationId xmlns:p14="http://schemas.microsoft.com/office/powerpoint/2010/main" val="36665440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en-US" dirty="0"/>
              <a:t>‘</a:t>
            </a:r>
            <a:r>
              <a:rPr lang="en-US" dirty="0" err="1"/>
              <a:t>Ik</a:t>
            </a:r>
            <a:r>
              <a:rPr lang="en-US" dirty="0"/>
              <a:t> </a:t>
            </a:r>
            <a:r>
              <a:rPr lang="en-US" dirty="0" err="1"/>
              <a:t>zal</a:t>
            </a:r>
            <a:r>
              <a:rPr lang="en-US" dirty="0"/>
              <a:t> de </a:t>
            </a:r>
            <a:r>
              <a:rPr lang="en-US" dirty="0" err="1"/>
              <a:t>wereld</a:t>
            </a:r>
            <a:r>
              <a:rPr lang="en-US" dirty="0"/>
              <a:t> nooit </a:t>
            </a:r>
            <a:r>
              <a:rPr lang="en-US" dirty="0" err="1"/>
              <a:t>meer</a:t>
            </a:r>
            <a:r>
              <a:rPr lang="en-US" dirty="0"/>
              <a:t> </a:t>
            </a:r>
            <a:r>
              <a:rPr lang="en-US" dirty="0" err="1"/>
              <a:t>zien</a:t>
            </a:r>
            <a:r>
              <a:rPr lang="en-US" dirty="0"/>
              <a:t>’</a:t>
            </a:r>
            <a:br>
              <a:rPr lang="en-US" dirty="0"/>
            </a:br>
            <a:r>
              <a:rPr lang="en-US" dirty="0"/>
              <a:t>Ahmet </a:t>
            </a:r>
            <a:r>
              <a:rPr lang="en-US" dirty="0" err="1"/>
              <a:t>Altan</a:t>
            </a:r>
            <a:endParaRPr lang="fr-BE" dirty="0"/>
          </a:p>
        </p:txBody>
      </p:sp>
      <p:sp>
        <p:nvSpPr>
          <p:cNvPr id="3" name="Tijdelijke aanduiding voor inhoud 2"/>
          <p:cNvSpPr>
            <a:spLocks noGrp="1"/>
          </p:cNvSpPr>
          <p:nvPr>
            <p:ph idx="1"/>
          </p:nvPr>
        </p:nvSpPr>
        <p:spPr>
          <a:xfrm>
            <a:off x="107504" y="1600200"/>
            <a:ext cx="8229600" cy="5069160"/>
          </a:xfrm>
          <a:ln>
            <a:solidFill>
              <a:schemeClr val="accent2"/>
            </a:solidFill>
          </a:ln>
        </p:spPr>
        <p:txBody>
          <a:bodyPr/>
          <a:lstStyle/>
          <a:p>
            <a:pPr marL="0" indent="0">
              <a:buNone/>
            </a:pPr>
            <a:endParaRPr lang="nl-BE" dirty="0"/>
          </a:p>
          <a:p>
            <a:pPr marL="0" indent="0" algn="just">
              <a:spcBef>
                <a:spcPts val="0"/>
              </a:spcBef>
              <a:buNone/>
            </a:pPr>
            <a:r>
              <a:rPr lang="nl-BE" sz="2800" dirty="0"/>
              <a:t>Vergeten is de grootste vrijheid die je kunt hebben. De gevangenis, de cel, de muren, deuren, sloten, problemen, mensen, alles en iedereen die mijn leven begrenst en zegt ‘je kunt hier niet weg’ lost op. </a:t>
            </a:r>
          </a:p>
          <a:p>
            <a:pPr marL="0" indent="0" algn="just">
              <a:spcBef>
                <a:spcPts val="0"/>
              </a:spcBef>
              <a:buNone/>
            </a:pPr>
            <a:endParaRPr lang="nl-BE" sz="2800" dirty="0"/>
          </a:p>
          <a:p>
            <a:pPr marL="0" indent="0" algn="just">
              <a:spcBef>
                <a:spcPts val="0"/>
              </a:spcBef>
              <a:buNone/>
            </a:pPr>
            <a:r>
              <a:rPr lang="nl-BE" sz="2800" dirty="0"/>
              <a:t>Schrijven draagt een magische tegenstrijdigheid in zich, je kunt je erin verschuilen terwijl je jezelf met je woorden ontvouwt voor de wereld. (104) </a:t>
            </a:r>
          </a:p>
          <a:p>
            <a:pPr marL="0" indent="0" algn="just">
              <a:spcBef>
                <a:spcPts val="0"/>
              </a:spcBef>
              <a:buNone/>
            </a:pPr>
            <a:endParaRPr lang="nl-BE" sz="2800" dirty="0"/>
          </a:p>
          <a:p>
            <a:pPr marL="0" indent="0">
              <a:buNone/>
            </a:pPr>
            <a:r>
              <a:rPr lang="en-US" sz="2400" dirty="0">
                <a:solidFill>
                  <a:srgbClr val="FF0000"/>
                </a:solidFill>
              </a:rPr>
              <a:t>Extract: II p. 38-47</a:t>
            </a:r>
          </a:p>
          <a:p>
            <a:pPr lvl="1"/>
            <a:endParaRPr lang="nl-BE" sz="2400" dirty="0"/>
          </a:p>
          <a:p>
            <a:endParaRPr lang="fr-BE" dirty="0"/>
          </a:p>
        </p:txBody>
      </p:sp>
    </p:spTree>
    <p:extLst>
      <p:ext uri="{BB962C8B-B14F-4D97-AF65-F5344CB8AC3E}">
        <p14:creationId xmlns:p14="http://schemas.microsoft.com/office/powerpoint/2010/main" val="1764742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288016" cy="1683648"/>
          </a:xfrm>
          <a:solidFill>
            <a:schemeClr val="accent2">
              <a:lumMod val="20000"/>
              <a:lumOff val="80000"/>
            </a:schemeClr>
          </a:solidFill>
        </p:spPr>
        <p:txBody>
          <a:bodyPr/>
          <a:lstStyle/>
          <a:p>
            <a:r>
              <a:rPr lang="en-US" dirty="0"/>
              <a:t>III. </a:t>
            </a:r>
            <a:r>
              <a:rPr lang="en-US" dirty="0" err="1"/>
              <a:t>Vrijheid</a:t>
            </a:r>
            <a:r>
              <a:rPr lang="en-US" dirty="0"/>
              <a:t> en </a:t>
            </a:r>
            <a:r>
              <a:rPr lang="en-US" dirty="0" err="1"/>
              <a:t>gevangenschap</a:t>
            </a:r>
            <a:r>
              <a:rPr lang="en-US" dirty="0"/>
              <a:t> in </a:t>
            </a:r>
            <a:r>
              <a:rPr lang="en-US" dirty="0" err="1"/>
              <a:t>Syrië</a:t>
            </a:r>
            <a:br>
              <a:rPr lang="en-US" dirty="0"/>
            </a:br>
            <a:endParaRPr lang="fr-BE" sz="4000" dirty="0"/>
          </a:p>
        </p:txBody>
      </p:sp>
      <p:sp>
        <p:nvSpPr>
          <p:cNvPr id="5" name="Tijdelijke aanduiding voor inhoud 4"/>
          <p:cNvSpPr>
            <a:spLocks noGrp="1"/>
          </p:cNvSpPr>
          <p:nvPr>
            <p:ph idx="1"/>
          </p:nvPr>
        </p:nvSpPr>
        <p:spPr>
          <a:xfrm>
            <a:off x="457200" y="1844824"/>
            <a:ext cx="8229600" cy="4680520"/>
          </a:xfrm>
        </p:spPr>
        <p:txBody>
          <a:bodyPr/>
          <a:lstStyle/>
          <a:p>
            <a:endParaRPr lang="nl-BE" dirty="0"/>
          </a:p>
          <a:p>
            <a:endParaRPr lang="nl-BE" dirty="0"/>
          </a:p>
          <a:p>
            <a:endParaRPr lang="nl-BE" dirty="0"/>
          </a:p>
          <a:p>
            <a:endParaRPr lang="fr-BE" dirty="0"/>
          </a:p>
        </p:txBody>
      </p:sp>
      <p:pic>
        <p:nvPicPr>
          <p:cNvPr id="4" name="Afbeelding 3">
            <a:extLst>
              <a:ext uri="{FF2B5EF4-FFF2-40B4-BE49-F238E27FC236}">
                <a16:creationId xmlns:a16="http://schemas.microsoft.com/office/drawing/2014/main" id="{1BF48958-A3C5-413B-9376-8BD6BE0EF720}"/>
              </a:ext>
            </a:extLst>
          </p:cNvPr>
          <p:cNvPicPr>
            <a:picLocks noChangeAspect="1"/>
          </p:cNvPicPr>
          <p:nvPr/>
        </p:nvPicPr>
        <p:blipFill>
          <a:blip r:embed="rId2"/>
          <a:stretch>
            <a:fillRect/>
          </a:stretch>
        </p:blipFill>
        <p:spPr>
          <a:xfrm>
            <a:off x="1651693" y="1916832"/>
            <a:ext cx="5680089" cy="4248472"/>
          </a:xfrm>
          <a:prstGeom prst="rect">
            <a:avLst/>
          </a:prstGeom>
        </p:spPr>
      </p:pic>
      <p:sp>
        <p:nvSpPr>
          <p:cNvPr id="6" name="Rechthoek 5">
            <a:extLst>
              <a:ext uri="{FF2B5EF4-FFF2-40B4-BE49-F238E27FC236}">
                <a16:creationId xmlns:a16="http://schemas.microsoft.com/office/drawing/2014/main" id="{E3016B4A-D598-4C09-A78E-D16997385B63}"/>
              </a:ext>
            </a:extLst>
          </p:cNvPr>
          <p:cNvSpPr/>
          <p:nvPr/>
        </p:nvSpPr>
        <p:spPr>
          <a:xfrm>
            <a:off x="3708718" y="3244334"/>
            <a:ext cx="3783589" cy="3416320"/>
          </a:xfrm>
          <a:prstGeom prst="rect">
            <a:avLst/>
          </a:prstGeom>
        </p:spPr>
        <p:txBody>
          <a:bodyPr wrap="square">
            <a:spAutoFit/>
          </a:bodyPr>
          <a:lstStyle/>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endParaRPr lang="nl-BE" dirty="0"/>
          </a:p>
          <a:p>
            <a:r>
              <a:rPr lang="nl-BE" dirty="0"/>
              <a:t>		      </a:t>
            </a:r>
            <a:r>
              <a:rPr lang="nl-BE" sz="1600" dirty="0" err="1"/>
              <a:t>Adnan</a:t>
            </a:r>
            <a:r>
              <a:rPr lang="nl-BE" sz="1600" dirty="0"/>
              <a:t> </a:t>
            </a:r>
            <a:r>
              <a:rPr lang="nl-BE" sz="1600" dirty="0" err="1"/>
              <a:t>Samman</a:t>
            </a:r>
            <a:endParaRPr lang="nl-BE" sz="1600" dirty="0"/>
          </a:p>
        </p:txBody>
      </p:sp>
    </p:spTree>
    <p:extLst>
      <p:ext uri="{BB962C8B-B14F-4D97-AF65-F5344CB8AC3E}">
        <p14:creationId xmlns:p14="http://schemas.microsoft.com/office/powerpoint/2010/main" val="23515248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288016" cy="1683648"/>
          </a:xfrm>
          <a:solidFill>
            <a:schemeClr val="accent2">
              <a:lumMod val="20000"/>
              <a:lumOff val="80000"/>
            </a:schemeClr>
          </a:solidFill>
        </p:spPr>
        <p:txBody>
          <a:bodyPr/>
          <a:lstStyle/>
          <a:p>
            <a:r>
              <a:rPr lang="en-US" sz="4000" dirty="0"/>
              <a:t>The Shell : Memoirs of a Hidden Observer</a:t>
            </a:r>
            <a:br>
              <a:rPr lang="en-US" sz="4000" dirty="0"/>
            </a:br>
            <a:r>
              <a:rPr lang="en-US" sz="4000" dirty="0"/>
              <a:t>Mustafa Khalifa </a:t>
            </a:r>
            <a:endParaRPr lang="fr-BE" sz="4000" dirty="0"/>
          </a:p>
        </p:txBody>
      </p:sp>
      <p:sp>
        <p:nvSpPr>
          <p:cNvPr id="5" name="Tijdelijke aanduiding voor inhoud 4"/>
          <p:cNvSpPr>
            <a:spLocks noGrp="1"/>
          </p:cNvSpPr>
          <p:nvPr>
            <p:ph idx="1"/>
          </p:nvPr>
        </p:nvSpPr>
        <p:spPr>
          <a:xfrm>
            <a:off x="457200" y="1340768"/>
            <a:ext cx="8229600" cy="5517232"/>
          </a:xfrm>
        </p:spPr>
        <p:txBody>
          <a:bodyPr/>
          <a:lstStyle/>
          <a:p>
            <a:endParaRPr lang="nl-BE" dirty="0"/>
          </a:p>
          <a:p>
            <a:endParaRPr lang="nl-BE" dirty="0"/>
          </a:p>
          <a:p>
            <a:endParaRPr lang="nl-BE" dirty="0"/>
          </a:p>
          <a:p>
            <a:endParaRPr lang="nl-BE" dirty="0"/>
          </a:p>
          <a:p>
            <a:endParaRPr lang="nl-BE" dirty="0"/>
          </a:p>
          <a:p>
            <a:endParaRPr lang="nl-BE" dirty="0"/>
          </a:p>
          <a:p>
            <a:endParaRPr lang="nl-BE" dirty="0"/>
          </a:p>
          <a:p>
            <a:pPr marL="0" indent="0">
              <a:buNone/>
            </a:pPr>
            <a:endParaRPr lang="nl-BE" sz="2400" dirty="0">
              <a:solidFill>
                <a:srgbClr val="FF0000"/>
              </a:solidFill>
            </a:endParaRPr>
          </a:p>
          <a:p>
            <a:pPr marL="0" indent="0">
              <a:buNone/>
            </a:pPr>
            <a:endParaRPr lang="nl-BE" sz="2400" dirty="0">
              <a:solidFill>
                <a:srgbClr val="FF0000"/>
              </a:solidFill>
            </a:endParaRPr>
          </a:p>
          <a:p>
            <a:pPr marL="0" indent="0">
              <a:buNone/>
            </a:pPr>
            <a:r>
              <a:rPr lang="nl-BE" sz="2400" dirty="0">
                <a:solidFill>
                  <a:srgbClr val="FF0000"/>
                </a:solidFill>
              </a:rPr>
              <a:t>Extract III: p. 1-10</a:t>
            </a:r>
            <a:endParaRPr lang="nl-BE" dirty="0">
              <a:solidFill>
                <a:srgbClr val="FF0000"/>
              </a:solidFill>
            </a:endParaRPr>
          </a:p>
          <a:p>
            <a:endParaRPr lang="nl-BE" dirty="0"/>
          </a:p>
          <a:p>
            <a:endParaRPr lang="nl-BE" dirty="0"/>
          </a:p>
          <a:p>
            <a:endParaRPr lang="fr-BE" dirty="0"/>
          </a:p>
        </p:txBody>
      </p:sp>
      <p:pic>
        <p:nvPicPr>
          <p:cNvPr id="6" name="Afbeelding 5">
            <a:extLst>
              <a:ext uri="{FF2B5EF4-FFF2-40B4-BE49-F238E27FC236}">
                <a16:creationId xmlns:a16="http://schemas.microsoft.com/office/drawing/2014/main" id="{C82BCEDD-3AC5-4B9C-B54F-F6A882514CF6}"/>
              </a:ext>
            </a:extLst>
          </p:cNvPr>
          <p:cNvPicPr>
            <a:picLocks noChangeAspect="1"/>
          </p:cNvPicPr>
          <p:nvPr/>
        </p:nvPicPr>
        <p:blipFill>
          <a:blip r:embed="rId2"/>
          <a:stretch>
            <a:fillRect/>
          </a:stretch>
        </p:blipFill>
        <p:spPr>
          <a:xfrm>
            <a:off x="867720" y="2018729"/>
            <a:ext cx="2448273" cy="3930551"/>
          </a:xfrm>
          <a:prstGeom prst="rect">
            <a:avLst/>
          </a:prstGeom>
        </p:spPr>
      </p:pic>
      <p:pic>
        <p:nvPicPr>
          <p:cNvPr id="7" name="Afbeelding 6">
            <a:extLst>
              <a:ext uri="{FF2B5EF4-FFF2-40B4-BE49-F238E27FC236}">
                <a16:creationId xmlns:a16="http://schemas.microsoft.com/office/drawing/2014/main" id="{1D044683-53F3-413D-B0BB-726A5840E51D}"/>
              </a:ext>
            </a:extLst>
          </p:cNvPr>
          <p:cNvPicPr>
            <a:picLocks noChangeAspect="1"/>
          </p:cNvPicPr>
          <p:nvPr/>
        </p:nvPicPr>
        <p:blipFill>
          <a:blip r:embed="rId3"/>
          <a:stretch>
            <a:fillRect/>
          </a:stretch>
        </p:blipFill>
        <p:spPr>
          <a:xfrm>
            <a:off x="3646836" y="2090737"/>
            <a:ext cx="2448273" cy="4069804"/>
          </a:xfrm>
          <a:prstGeom prst="rect">
            <a:avLst/>
          </a:prstGeom>
        </p:spPr>
      </p:pic>
      <p:pic>
        <p:nvPicPr>
          <p:cNvPr id="8" name="Afbeelding 7">
            <a:extLst>
              <a:ext uri="{FF2B5EF4-FFF2-40B4-BE49-F238E27FC236}">
                <a16:creationId xmlns:a16="http://schemas.microsoft.com/office/drawing/2014/main" id="{D0E7A1A9-3B14-4AA8-9943-323F7624305D}"/>
              </a:ext>
            </a:extLst>
          </p:cNvPr>
          <p:cNvPicPr>
            <a:picLocks noChangeAspect="1"/>
          </p:cNvPicPr>
          <p:nvPr/>
        </p:nvPicPr>
        <p:blipFill>
          <a:blip r:embed="rId4"/>
          <a:stretch>
            <a:fillRect/>
          </a:stretch>
        </p:blipFill>
        <p:spPr>
          <a:xfrm>
            <a:off x="6444208" y="2090737"/>
            <a:ext cx="2321444" cy="3858543"/>
          </a:xfrm>
          <a:prstGeom prst="rect">
            <a:avLst/>
          </a:prstGeom>
        </p:spPr>
      </p:pic>
    </p:spTree>
    <p:extLst>
      <p:ext uri="{BB962C8B-B14F-4D97-AF65-F5344CB8AC3E}">
        <p14:creationId xmlns:p14="http://schemas.microsoft.com/office/powerpoint/2010/main" val="16813351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0"/>
            <a:ext cx="9288016" cy="1683648"/>
          </a:xfrm>
          <a:solidFill>
            <a:schemeClr val="accent2">
              <a:lumMod val="20000"/>
              <a:lumOff val="80000"/>
            </a:schemeClr>
          </a:solidFill>
        </p:spPr>
        <p:txBody>
          <a:bodyPr/>
          <a:lstStyle/>
          <a:p>
            <a:r>
              <a:rPr lang="en-US" sz="4000" dirty="0"/>
              <a:t>‘Journey Into Memory’</a:t>
            </a:r>
            <a:br>
              <a:rPr lang="en-US" sz="4000" dirty="0"/>
            </a:br>
            <a:r>
              <a:rPr lang="en-US" sz="4000" dirty="0" err="1"/>
              <a:t>Hala</a:t>
            </a:r>
            <a:r>
              <a:rPr lang="en-US" sz="4000" dirty="0"/>
              <a:t> Mohammed</a:t>
            </a:r>
            <a:endParaRPr lang="fr-BE" sz="4000" dirty="0"/>
          </a:p>
        </p:txBody>
      </p:sp>
      <p:sp>
        <p:nvSpPr>
          <p:cNvPr id="5" name="Tijdelijke aanduiding voor inhoud 4"/>
          <p:cNvSpPr>
            <a:spLocks noGrp="1"/>
          </p:cNvSpPr>
          <p:nvPr>
            <p:ph idx="1"/>
          </p:nvPr>
        </p:nvSpPr>
        <p:spPr>
          <a:xfrm>
            <a:off x="457200" y="1340768"/>
            <a:ext cx="8229600" cy="5184576"/>
          </a:xfrm>
        </p:spPr>
        <p:txBody>
          <a:bodyPr/>
          <a:lstStyle/>
          <a:p>
            <a:endParaRPr lang="nl-BE" dirty="0"/>
          </a:p>
          <a:p>
            <a:endParaRPr lang="nl-BE" dirty="0"/>
          </a:p>
          <a:p>
            <a:endParaRPr lang="nl-BE" dirty="0"/>
          </a:p>
          <a:p>
            <a:endParaRPr lang="nl-BE" dirty="0"/>
          </a:p>
          <a:p>
            <a:endParaRPr lang="nl-BE" dirty="0"/>
          </a:p>
          <a:p>
            <a:endParaRPr lang="nl-BE" dirty="0"/>
          </a:p>
          <a:p>
            <a:pPr marL="0" indent="0">
              <a:buNone/>
            </a:pPr>
            <a:endParaRPr lang="nl-BE" sz="2400" dirty="0">
              <a:solidFill>
                <a:srgbClr val="FF0000"/>
              </a:solidFill>
            </a:endParaRPr>
          </a:p>
          <a:p>
            <a:pPr marL="0" indent="0">
              <a:buNone/>
            </a:pPr>
            <a:endParaRPr lang="nl-BE" sz="2400" dirty="0">
              <a:solidFill>
                <a:srgbClr val="FF0000"/>
              </a:solidFill>
            </a:endParaRPr>
          </a:p>
          <a:p>
            <a:pPr marL="0" indent="0">
              <a:buNone/>
            </a:pPr>
            <a:endParaRPr lang="nl-BE" sz="2400" dirty="0">
              <a:solidFill>
                <a:srgbClr val="FF0000"/>
              </a:solidFill>
            </a:endParaRPr>
          </a:p>
          <a:p>
            <a:pPr marL="0" indent="0">
              <a:buNone/>
            </a:pPr>
            <a:r>
              <a:rPr lang="nl-BE" sz="2400" dirty="0">
                <a:solidFill>
                  <a:srgbClr val="FF0000"/>
                </a:solidFill>
              </a:rPr>
              <a:t>Documentaire :</a:t>
            </a:r>
            <a:r>
              <a:rPr lang="nl-BE" sz="2400" dirty="0" err="1">
                <a:solidFill>
                  <a:srgbClr val="FF0000"/>
                </a:solidFill>
              </a:rPr>
              <a:t>https</a:t>
            </a:r>
            <a:r>
              <a:rPr lang="nl-BE" sz="2400" dirty="0">
                <a:solidFill>
                  <a:srgbClr val="FF0000"/>
                </a:solidFill>
              </a:rPr>
              <a:t>://vimeo.com/496064305</a:t>
            </a:r>
          </a:p>
          <a:p>
            <a:pPr marL="0" indent="0">
              <a:buNone/>
            </a:pPr>
            <a:endParaRPr lang="nl-BE" dirty="0">
              <a:solidFill>
                <a:srgbClr val="FF0000"/>
              </a:solidFill>
            </a:endParaRPr>
          </a:p>
          <a:p>
            <a:endParaRPr lang="nl-BE" dirty="0"/>
          </a:p>
          <a:p>
            <a:endParaRPr lang="nl-BE" dirty="0"/>
          </a:p>
          <a:p>
            <a:endParaRPr lang="fr-BE" dirty="0"/>
          </a:p>
        </p:txBody>
      </p:sp>
      <p:pic>
        <p:nvPicPr>
          <p:cNvPr id="3" name="Afbeelding 2">
            <a:extLst>
              <a:ext uri="{FF2B5EF4-FFF2-40B4-BE49-F238E27FC236}">
                <a16:creationId xmlns:a16="http://schemas.microsoft.com/office/drawing/2014/main" id="{0B026E09-C41A-4AB0-B005-02BEFB4D4474}"/>
              </a:ext>
            </a:extLst>
          </p:cNvPr>
          <p:cNvPicPr>
            <a:picLocks noChangeAspect="1"/>
          </p:cNvPicPr>
          <p:nvPr/>
        </p:nvPicPr>
        <p:blipFill>
          <a:blip r:embed="rId2"/>
          <a:stretch>
            <a:fillRect/>
          </a:stretch>
        </p:blipFill>
        <p:spPr>
          <a:xfrm>
            <a:off x="899592" y="1844824"/>
            <a:ext cx="6984776" cy="4032448"/>
          </a:xfrm>
          <a:prstGeom prst="rect">
            <a:avLst/>
          </a:prstGeom>
        </p:spPr>
      </p:pic>
    </p:spTree>
    <p:extLst>
      <p:ext uri="{BB962C8B-B14F-4D97-AF65-F5344CB8AC3E}">
        <p14:creationId xmlns:p14="http://schemas.microsoft.com/office/powerpoint/2010/main" val="16608084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fr-BE" dirty="0"/>
              <a:t>‘De </a:t>
            </a:r>
            <a:r>
              <a:rPr lang="fr-BE" dirty="0" err="1"/>
              <a:t>Opgejaagden</a:t>
            </a:r>
            <a:r>
              <a:rPr lang="fr-BE" dirty="0"/>
              <a:t>’</a:t>
            </a:r>
            <a:br>
              <a:rPr lang="fr-BE" dirty="0"/>
            </a:br>
            <a:r>
              <a:rPr lang="fr-BE" dirty="0"/>
              <a:t>Dima </a:t>
            </a:r>
            <a:r>
              <a:rPr lang="fr-BE" dirty="0" err="1"/>
              <a:t>Wannous</a:t>
            </a:r>
            <a:endParaRPr lang="fr-BE" dirty="0"/>
          </a:p>
        </p:txBody>
      </p:sp>
      <p:sp>
        <p:nvSpPr>
          <p:cNvPr id="3" name="Tijdelijke aanduiding voor inhoud 2"/>
          <p:cNvSpPr>
            <a:spLocks noGrp="1"/>
          </p:cNvSpPr>
          <p:nvPr>
            <p:ph idx="1"/>
          </p:nvPr>
        </p:nvSpPr>
        <p:spPr>
          <a:xfrm>
            <a:off x="457200" y="1484784"/>
            <a:ext cx="8229600" cy="4824536"/>
          </a:xfrm>
          <a:ln>
            <a:solidFill>
              <a:schemeClr val="accent2"/>
            </a:solidFill>
          </a:ln>
        </p:spPr>
        <p:txBody>
          <a:bodyPr/>
          <a:lstStyle/>
          <a:p>
            <a:pPr marL="0" indent="0">
              <a:buNone/>
            </a:pPr>
            <a:r>
              <a:rPr lang="en-US" sz="2400" dirty="0"/>
              <a:t> </a:t>
            </a:r>
            <a:endParaRPr lang="fr-BE" sz="2400" dirty="0"/>
          </a:p>
        </p:txBody>
      </p:sp>
      <p:pic>
        <p:nvPicPr>
          <p:cNvPr id="6" name="Afbeelding 5">
            <a:extLst>
              <a:ext uri="{FF2B5EF4-FFF2-40B4-BE49-F238E27FC236}">
                <a16:creationId xmlns:a16="http://schemas.microsoft.com/office/drawing/2014/main" id="{941E1FB9-B1D8-4A33-AF75-2B17074E370B}"/>
              </a:ext>
            </a:extLst>
          </p:cNvPr>
          <p:cNvPicPr>
            <a:picLocks noChangeAspect="1"/>
          </p:cNvPicPr>
          <p:nvPr/>
        </p:nvPicPr>
        <p:blipFill>
          <a:blip r:embed="rId2"/>
          <a:stretch>
            <a:fillRect/>
          </a:stretch>
        </p:blipFill>
        <p:spPr>
          <a:xfrm>
            <a:off x="971600" y="1844824"/>
            <a:ext cx="2808312" cy="3888432"/>
          </a:xfrm>
          <a:prstGeom prst="rect">
            <a:avLst/>
          </a:prstGeom>
        </p:spPr>
      </p:pic>
      <p:pic>
        <p:nvPicPr>
          <p:cNvPr id="8" name="Afbeelding 7">
            <a:extLst>
              <a:ext uri="{FF2B5EF4-FFF2-40B4-BE49-F238E27FC236}">
                <a16:creationId xmlns:a16="http://schemas.microsoft.com/office/drawing/2014/main" id="{A96FDE5F-788B-48C6-B2BF-57485D887FA4}"/>
              </a:ext>
            </a:extLst>
          </p:cNvPr>
          <p:cNvPicPr>
            <a:picLocks noChangeAspect="1"/>
          </p:cNvPicPr>
          <p:nvPr/>
        </p:nvPicPr>
        <p:blipFill>
          <a:blip r:embed="rId3"/>
          <a:stretch>
            <a:fillRect/>
          </a:stretch>
        </p:blipFill>
        <p:spPr>
          <a:xfrm>
            <a:off x="4486877" y="1861709"/>
            <a:ext cx="2906812" cy="3888431"/>
          </a:xfrm>
          <a:prstGeom prst="rect">
            <a:avLst/>
          </a:prstGeom>
        </p:spPr>
      </p:pic>
      <p:sp>
        <p:nvSpPr>
          <p:cNvPr id="9" name="Rechthoek 8">
            <a:extLst>
              <a:ext uri="{FF2B5EF4-FFF2-40B4-BE49-F238E27FC236}">
                <a16:creationId xmlns:a16="http://schemas.microsoft.com/office/drawing/2014/main" id="{B64FBC02-F48B-4141-861F-E29928AE87DC}"/>
              </a:ext>
            </a:extLst>
          </p:cNvPr>
          <p:cNvSpPr/>
          <p:nvPr/>
        </p:nvSpPr>
        <p:spPr>
          <a:xfrm>
            <a:off x="457201" y="3244334"/>
            <a:ext cx="5025882" cy="3139321"/>
          </a:xfrm>
          <a:prstGeom prst="rect">
            <a:avLst/>
          </a:prstGeom>
        </p:spPr>
        <p:txBody>
          <a:bodyPr wrap="square">
            <a:spAutoFit/>
          </a:bodyPr>
          <a:lstStyle/>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Extract IV: p.47-55</a:t>
            </a:r>
            <a:endParaRPr lang="fr-BE" dirty="0">
              <a:solidFill>
                <a:srgbClr val="FF0000"/>
              </a:solidFill>
            </a:endParaRPr>
          </a:p>
        </p:txBody>
      </p:sp>
    </p:spTree>
    <p:extLst>
      <p:ext uri="{BB962C8B-B14F-4D97-AF65-F5344CB8AC3E}">
        <p14:creationId xmlns:p14="http://schemas.microsoft.com/office/powerpoint/2010/main" val="831004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27384"/>
            <a:ext cx="9180512" cy="1627584"/>
          </a:xfrm>
          <a:solidFill>
            <a:schemeClr val="accent2">
              <a:lumMod val="20000"/>
              <a:lumOff val="80000"/>
            </a:schemeClr>
          </a:solidFill>
        </p:spPr>
        <p:txBody>
          <a:bodyPr/>
          <a:lstStyle/>
          <a:p>
            <a:r>
              <a:rPr lang="nl-BE" dirty="0"/>
              <a:t>‘De dood is een zware klus’</a:t>
            </a:r>
            <a:br>
              <a:rPr lang="nl-BE" dirty="0"/>
            </a:br>
            <a:r>
              <a:rPr lang="nl-BE" dirty="0"/>
              <a:t>Khaled </a:t>
            </a:r>
            <a:r>
              <a:rPr lang="nl-BE" dirty="0" err="1"/>
              <a:t>Khalifa</a:t>
            </a:r>
            <a:endParaRPr lang="fr-BE" dirty="0"/>
          </a:p>
        </p:txBody>
      </p:sp>
      <p:sp>
        <p:nvSpPr>
          <p:cNvPr id="3" name="Tijdelijke aanduiding voor inhoud 2"/>
          <p:cNvSpPr>
            <a:spLocks noGrp="1"/>
          </p:cNvSpPr>
          <p:nvPr>
            <p:ph idx="1"/>
          </p:nvPr>
        </p:nvSpPr>
        <p:spPr>
          <a:xfrm>
            <a:off x="457200" y="1772816"/>
            <a:ext cx="8229600" cy="4536504"/>
          </a:xfrm>
          <a:ln>
            <a:solidFill>
              <a:schemeClr val="accent2"/>
            </a:solidFill>
          </a:ln>
        </p:spPr>
        <p:txBody>
          <a:bodyPr/>
          <a:lstStyle/>
          <a:p>
            <a:pPr marL="0" indent="0">
              <a:buNone/>
            </a:pPr>
            <a:endParaRPr lang="en-US" sz="2400" dirty="0">
              <a:solidFill>
                <a:srgbClr val="FF0000"/>
              </a:solidFill>
            </a:endParaRPr>
          </a:p>
          <a:p>
            <a:pPr marL="0" indent="0">
              <a:buNone/>
            </a:pPr>
            <a:endParaRPr lang="en-US" sz="2400" dirty="0">
              <a:solidFill>
                <a:srgbClr val="FF0000"/>
              </a:solidFill>
            </a:endParaRPr>
          </a:p>
          <a:p>
            <a:pPr marL="0" indent="0">
              <a:buNone/>
            </a:pPr>
            <a:endParaRPr lang="en-US" sz="2400" dirty="0">
              <a:solidFill>
                <a:srgbClr val="FF0000"/>
              </a:solidFill>
            </a:endParaRPr>
          </a:p>
          <a:p>
            <a:pPr marL="0" indent="0">
              <a:buNone/>
            </a:pPr>
            <a:r>
              <a:rPr lang="en-US" sz="2400" dirty="0">
                <a:solidFill>
                  <a:srgbClr val="FF0000"/>
                </a:solidFill>
              </a:rPr>
              <a:t> </a:t>
            </a:r>
          </a:p>
          <a:p>
            <a:pPr marL="0" indent="0">
              <a:buNone/>
            </a:pPr>
            <a:endParaRPr lang="en-US" sz="2400" dirty="0">
              <a:solidFill>
                <a:srgbClr val="FF0000"/>
              </a:solidFill>
            </a:endParaRPr>
          </a:p>
          <a:p>
            <a:pPr marL="0" indent="0">
              <a:buNone/>
            </a:pPr>
            <a:endParaRPr lang="en-US" sz="2400" dirty="0">
              <a:solidFill>
                <a:srgbClr val="FF0000"/>
              </a:solidFill>
            </a:endParaRPr>
          </a:p>
          <a:p>
            <a:pPr marL="0" indent="0">
              <a:buNone/>
            </a:pPr>
            <a:endParaRPr lang="en-US" sz="2400" dirty="0">
              <a:solidFill>
                <a:srgbClr val="FF0000"/>
              </a:solidFill>
            </a:endParaRPr>
          </a:p>
          <a:p>
            <a:pPr marL="0" indent="0">
              <a:buNone/>
            </a:pPr>
            <a:endParaRPr lang="en-US" sz="2400" dirty="0">
              <a:solidFill>
                <a:srgbClr val="FF0000"/>
              </a:solidFill>
            </a:endParaRPr>
          </a:p>
          <a:p>
            <a:pPr marL="0" indent="0">
              <a:buNone/>
            </a:pPr>
            <a:endParaRPr lang="en-US" sz="2400" dirty="0">
              <a:solidFill>
                <a:srgbClr val="FF0000"/>
              </a:solidFill>
            </a:endParaRPr>
          </a:p>
          <a:p>
            <a:pPr marL="0" indent="0">
              <a:buNone/>
            </a:pPr>
            <a:r>
              <a:rPr lang="en-US" sz="2400" dirty="0">
                <a:solidFill>
                  <a:srgbClr val="FF0000"/>
                </a:solidFill>
              </a:rPr>
              <a:t>		</a:t>
            </a:r>
          </a:p>
          <a:p>
            <a:pPr marL="0" indent="0">
              <a:buNone/>
            </a:pPr>
            <a:r>
              <a:rPr lang="en-US" sz="2400" dirty="0">
                <a:solidFill>
                  <a:srgbClr val="FF0000"/>
                </a:solidFill>
              </a:rPr>
              <a:t>Extract V: p. 151-157</a:t>
            </a:r>
            <a:endParaRPr lang="fr-BE" sz="2400" dirty="0">
              <a:solidFill>
                <a:srgbClr val="FF0000"/>
              </a:solidFill>
            </a:endParaRPr>
          </a:p>
        </p:txBody>
      </p:sp>
      <p:pic>
        <p:nvPicPr>
          <p:cNvPr id="4" name="Afbeelding 3">
            <a:extLst>
              <a:ext uri="{FF2B5EF4-FFF2-40B4-BE49-F238E27FC236}">
                <a16:creationId xmlns:a16="http://schemas.microsoft.com/office/drawing/2014/main" id="{CB2D615E-3BE7-4E7B-9D8F-82042625C6EE}"/>
              </a:ext>
            </a:extLst>
          </p:cNvPr>
          <p:cNvPicPr>
            <a:picLocks noChangeAspect="1"/>
          </p:cNvPicPr>
          <p:nvPr/>
        </p:nvPicPr>
        <p:blipFill>
          <a:blip r:embed="rId2"/>
          <a:stretch>
            <a:fillRect/>
          </a:stretch>
        </p:blipFill>
        <p:spPr>
          <a:xfrm>
            <a:off x="1763688" y="2132856"/>
            <a:ext cx="4896544" cy="3600400"/>
          </a:xfrm>
          <a:prstGeom prst="rect">
            <a:avLst/>
          </a:prstGeom>
        </p:spPr>
      </p:pic>
    </p:spTree>
    <p:extLst>
      <p:ext uri="{BB962C8B-B14F-4D97-AF65-F5344CB8AC3E}">
        <p14:creationId xmlns:p14="http://schemas.microsoft.com/office/powerpoint/2010/main" val="40793244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4544" y="-27384"/>
            <a:ext cx="9721080" cy="1627584"/>
          </a:xfrm>
          <a:solidFill>
            <a:schemeClr val="accent2">
              <a:lumMod val="20000"/>
              <a:lumOff val="80000"/>
            </a:schemeClr>
          </a:solidFill>
        </p:spPr>
        <p:txBody>
          <a:bodyPr/>
          <a:lstStyle/>
          <a:p>
            <a:r>
              <a:rPr lang="nl-BE" sz="3200" dirty="0"/>
              <a:t>‘</a:t>
            </a:r>
            <a:r>
              <a:rPr lang="nl-BE" sz="2800" dirty="0"/>
              <a:t>De dag dat ze ons kwamen halen: getuigenissen uit Syrië’</a:t>
            </a:r>
            <a:br>
              <a:rPr lang="nl-BE" sz="2800" dirty="0"/>
            </a:br>
            <a:r>
              <a:rPr lang="nl-BE" sz="2800" dirty="0"/>
              <a:t>Janine Di Giovanni</a:t>
            </a:r>
            <a:endParaRPr lang="fr-BE" sz="2800" dirty="0"/>
          </a:p>
        </p:txBody>
      </p:sp>
      <p:pic>
        <p:nvPicPr>
          <p:cNvPr id="5" name="Afbeelding 4">
            <a:extLst>
              <a:ext uri="{FF2B5EF4-FFF2-40B4-BE49-F238E27FC236}">
                <a16:creationId xmlns:a16="http://schemas.microsoft.com/office/drawing/2014/main" id="{DA93E359-ABBC-4A47-B455-3009A3DFD1F6}"/>
              </a:ext>
            </a:extLst>
          </p:cNvPr>
          <p:cNvPicPr>
            <a:picLocks noChangeAspect="1"/>
          </p:cNvPicPr>
          <p:nvPr/>
        </p:nvPicPr>
        <p:blipFill>
          <a:blip r:embed="rId2"/>
          <a:stretch>
            <a:fillRect/>
          </a:stretch>
        </p:blipFill>
        <p:spPr>
          <a:xfrm>
            <a:off x="3527884" y="1916832"/>
            <a:ext cx="2376264" cy="3456384"/>
          </a:xfrm>
          <a:prstGeom prst="rect">
            <a:avLst/>
          </a:prstGeom>
        </p:spPr>
      </p:pic>
      <p:sp>
        <p:nvSpPr>
          <p:cNvPr id="7" name="Tijdelijke aanduiding voor inhoud 6">
            <a:extLst>
              <a:ext uri="{FF2B5EF4-FFF2-40B4-BE49-F238E27FC236}">
                <a16:creationId xmlns:a16="http://schemas.microsoft.com/office/drawing/2014/main" id="{07C50EB3-D336-4D46-AA64-2659AA8D3273}"/>
              </a:ext>
            </a:extLst>
          </p:cNvPr>
          <p:cNvSpPr>
            <a:spLocks noGrp="1"/>
          </p:cNvSpPr>
          <p:nvPr>
            <p:ph idx="1"/>
          </p:nvPr>
        </p:nvSpPr>
        <p:spPr/>
        <p:txBody>
          <a:bodyPr/>
          <a:lstStyle/>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r>
              <a:rPr lang="nl-BE" sz="2000" dirty="0">
                <a:solidFill>
                  <a:srgbClr val="FF0000"/>
                </a:solidFill>
              </a:rPr>
              <a:t>Extract: VI p. 28-33 </a:t>
            </a:r>
          </a:p>
        </p:txBody>
      </p:sp>
    </p:spTree>
    <p:extLst>
      <p:ext uri="{BB962C8B-B14F-4D97-AF65-F5344CB8AC3E}">
        <p14:creationId xmlns:p14="http://schemas.microsoft.com/office/powerpoint/2010/main" val="1866228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4544" y="-27384"/>
            <a:ext cx="9721080" cy="1627584"/>
          </a:xfrm>
          <a:solidFill>
            <a:schemeClr val="accent2">
              <a:lumMod val="20000"/>
              <a:lumOff val="80000"/>
            </a:schemeClr>
          </a:solidFill>
        </p:spPr>
        <p:txBody>
          <a:bodyPr/>
          <a:lstStyle/>
          <a:p>
            <a:r>
              <a:rPr lang="nl-BE" sz="4000" dirty="0"/>
              <a:t>‘De blauwe pen’</a:t>
            </a:r>
            <a:br>
              <a:rPr lang="nl-BE" sz="4000" dirty="0"/>
            </a:br>
            <a:r>
              <a:rPr lang="nl-BE" sz="4000" dirty="0" err="1"/>
              <a:t>Samar</a:t>
            </a:r>
            <a:r>
              <a:rPr lang="nl-BE" sz="4000" dirty="0"/>
              <a:t> </a:t>
            </a:r>
            <a:r>
              <a:rPr lang="nl-BE" sz="4000" dirty="0" err="1"/>
              <a:t>Yazbek</a:t>
            </a:r>
            <a:endParaRPr lang="fr-BE" sz="4000" dirty="0"/>
          </a:p>
        </p:txBody>
      </p:sp>
      <p:sp>
        <p:nvSpPr>
          <p:cNvPr id="7" name="Tijdelijke aanduiding voor inhoud 6">
            <a:extLst>
              <a:ext uri="{FF2B5EF4-FFF2-40B4-BE49-F238E27FC236}">
                <a16:creationId xmlns:a16="http://schemas.microsoft.com/office/drawing/2014/main" id="{07C50EB3-D336-4D46-AA64-2659AA8D3273}"/>
              </a:ext>
            </a:extLst>
          </p:cNvPr>
          <p:cNvSpPr>
            <a:spLocks noGrp="1"/>
          </p:cNvSpPr>
          <p:nvPr>
            <p:ph idx="1"/>
          </p:nvPr>
        </p:nvSpPr>
        <p:spPr/>
        <p:txBody>
          <a:bodyPr/>
          <a:lstStyle/>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r>
              <a:rPr lang="nl-BE" sz="2000" dirty="0">
                <a:solidFill>
                  <a:srgbClr val="FF0000"/>
                </a:solidFill>
              </a:rPr>
              <a:t>Extract VII: (Locatie 157-305 Kindle) </a:t>
            </a:r>
          </a:p>
        </p:txBody>
      </p:sp>
      <p:pic>
        <p:nvPicPr>
          <p:cNvPr id="3" name="Afbeelding 2">
            <a:extLst>
              <a:ext uri="{FF2B5EF4-FFF2-40B4-BE49-F238E27FC236}">
                <a16:creationId xmlns:a16="http://schemas.microsoft.com/office/drawing/2014/main" id="{F6FFE360-AC6D-4F3E-9DBD-042FBD7379E6}"/>
              </a:ext>
            </a:extLst>
          </p:cNvPr>
          <p:cNvPicPr>
            <a:picLocks noChangeAspect="1"/>
          </p:cNvPicPr>
          <p:nvPr/>
        </p:nvPicPr>
        <p:blipFill>
          <a:blip r:embed="rId2"/>
          <a:stretch>
            <a:fillRect/>
          </a:stretch>
        </p:blipFill>
        <p:spPr>
          <a:xfrm>
            <a:off x="3131840" y="1945380"/>
            <a:ext cx="3143072" cy="3766122"/>
          </a:xfrm>
          <a:prstGeom prst="rect">
            <a:avLst/>
          </a:prstGeom>
        </p:spPr>
      </p:pic>
    </p:spTree>
    <p:extLst>
      <p:ext uri="{BB962C8B-B14F-4D97-AF65-F5344CB8AC3E}">
        <p14:creationId xmlns:p14="http://schemas.microsoft.com/office/powerpoint/2010/main" val="3088166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24544" y="-27384"/>
            <a:ext cx="9721080" cy="1627584"/>
          </a:xfrm>
          <a:solidFill>
            <a:schemeClr val="accent2">
              <a:lumMod val="20000"/>
              <a:lumOff val="80000"/>
            </a:schemeClr>
          </a:solidFill>
        </p:spPr>
        <p:txBody>
          <a:bodyPr/>
          <a:lstStyle/>
          <a:p>
            <a:r>
              <a:rPr lang="nl-BE" sz="4000" dirty="0"/>
              <a:t>‘Weg van Damascus’</a:t>
            </a:r>
            <a:br>
              <a:rPr lang="nl-BE" sz="4000" dirty="0"/>
            </a:br>
            <a:r>
              <a:rPr lang="nl-BE" sz="4000" dirty="0" err="1"/>
              <a:t>Ghayath</a:t>
            </a:r>
            <a:r>
              <a:rPr lang="nl-BE" sz="4000" dirty="0"/>
              <a:t> al-</a:t>
            </a:r>
            <a:r>
              <a:rPr lang="nl-BE" sz="4000" dirty="0" err="1"/>
              <a:t>Madhoun</a:t>
            </a:r>
            <a:endParaRPr lang="fr-BE" sz="4000" dirty="0"/>
          </a:p>
        </p:txBody>
      </p:sp>
      <p:sp>
        <p:nvSpPr>
          <p:cNvPr id="7" name="Tijdelijke aanduiding voor inhoud 6">
            <a:extLst>
              <a:ext uri="{FF2B5EF4-FFF2-40B4-BE49-F238E27FC236}">
                <a16:creationId xmlns:a16="http://schemas.microsoft.com/office/drawing/2014/main" id="{07C50EB3-D336-4D46-AA64-2659AA8D3273}"/>
              </a:ext>
            </a:extLst>
          </p:cNvPr>
          <p:cNvSpPr>
            <a:spLocks noGrp="1"/>
          </p:cNvSpPr>
          <p:nvPr>
            <p:ph idx="1"/>
          </p:nvPr>
        </p:nvSpPr>
        <p:spPr>
          <a:xfrm>
            <a:off x="457200" y="1600200"/>
            <a:ext cx="8229600" cy="4853136"/>
          </a:xfrm>
        </p:spPr>
        <p:txBody>
          <a:bodyPr/>
          <a:lstStyle/>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endParaRPr lang="nl-BE" sz="2000" dirty="0">
              <a:solidFill>
                <a:srgbClr val="FF0000"/>
              </a:solidFill>
            </a:endParaRPr>
          </a:p>
          <a:p>
            <a:pPr marL="0" indent="0">
              <a:buNone/>
            </a:pPr>
            <a:r>
              <a:rPr lang="nl-BE" sz="2000" dirty="0">
                <a:solidFill>
                  <a:srgbClr val="FF0000"/>
                </a:solidFill>
              </a:rPr>
              <a:t>Gedichten VIII: Hoe ik een dichter werd, p. 38 en 51</a:t>
            </a:r>
          </a:p>
        </p:txBody>
      </p:sp>
      <p:pic>
        <p:nvPicPr>
          <p:cNvPr id="5" name="Afbeelding 4">
            <a:extLst>
              <a:ext uri="{FF2B5EF4-FFF2-40B4-BE49-F238E27FC236}">
                <a16:creationId xmlns:a16="http://schemas.microsoft.com/office/drawing/2014/main" id="{81BBE13A-1BDE-49B8-8D1D-09887948B9B3}"/>
              </a:ext>
            </a:extLst>
          </p:cNvPr>
          <p:cNvPicPr>
            <a:picLocks noChangeAspect="1"/>
          </p:cNvPicPr>
          <p:nvPr/>
        </p:nvPicPr>
        <p:blipFill>
          <a:blip r:embed="rId2"/>
          <a:stretch>
            <a:fillRect/>
          </a:stretch>
        </p:blipFill>
        <p:spPr>
          <a:xfrm>
            <a:off x="2915816" y="1844824"/>
            <a:ext cx="2736304" cy="3957380"/>
          </a:xfrm>
          <a:prstGeom prst="rect">
            <a:avLst/>
          </a:prstGeom>
        </p:spPr>
      </p:pic>
    </p:spTree>
    <p:extLst>
      <p:ext uri="{BB962C8B-B14F-4D97-AF65-F5344CB8AC3E}">
        <p14:creationId xmlns:p14="http://schemas.microsoft.com/office/powerpoint/2010/main" val="119179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1371600"/>
          </a:xfrm>
          <a:prstGeom prst="rect">
            <a:avLst/>
          </a:prstGeom>
          <a:solidFill>
            <a:schemeClr val="accent2">
              <a:lumMod val="20000"/>
              <a:lumOff val="8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solidFill>
                <a:prstClr val="white"/>
              </a:solidFill>
            </a:endParaRPr>
          </a:p>
        </p:txBody>
      </p:sp>
      <p:sp>
        <p:nvSpPr>
          <p:cNvPr id="110595" name="Titel 1"/>
          <p:cNvSpPr>
            <a:spLocks noGrp="1"/>
          </p:cNvSpPr>
          <p:nvPr>
            <p:ph type="title"/>
          </p:nvPr>
        </p:nvSpPr>
        <p:spPr>
          <a:xfrm>
            <a:off x="457200" y="-26988"/>
            <a:ext cx="8229600" cy="1143001"/>
          </a:xfrm>
        </p:spPr>
        <p:txBody>
          <a:bodyPr/>
          <a:lstStyle/>
          <a:p>
            <a:r>
              <a:rPr lang="nl-BE" altLang="nl-BE" dirty="0">
                <a:solidFill>
                  <a:srgbClr val="FFFFFF"/>
                </a:solidFill>
              </a:rPr>
              <a:t>Dank je! </a:t>
            </a:r>
          </a:p>
        </p:txBody>
      </p:sp>
      <p:sp>
        <p:nvSpPr>
          <p:cNvPr id="4100" name="Tijdelijke aanduiding voor inhoud 2"/>
          <p:cNvSpPr>
            <a:spLocks noGrp="1"/>
          </p:cNvSpPr>
          <p:nvPr>
            <p:ph idx="1"/>
          </p:nvPr>
        </p:nvSpPr>
        <p:spPr>
          <a:xfrm>
            <a:off x="539552" y="1700808"/>
            <a:ext cx="8352928" cy="4896544"/>
          </a:xfrm>
          <a:ln>
            <a:solidFill>
              <a:srgbClr val="C00000"/>
            </a:solidFill>
          </a:ln>
        </p:spPr>
        <p:txBody>
          <a:bodyPr rtlCol="0">
            <a:normAutofit/>
          </a:bodyPr>
          <a:lstStyle/>
          <a:p>
            <a:pPr marL="457200" lvl="1" indent="0" fontAlgn="auto">
              <a:spcAft>
                <a:spcPts val="0"/>
              </a:spcAft>
              <a:buFont typeface="Arial" charset="0"/>
              <a:buNone/>
              <a:defRPr/>
            </a:pPr>
            <a:endParaRPr lang="nl-BE" sz="1600" dirty="0"/>
          </a:p>
          <a:p>
            <a:pPr marL="457200" lvl="1" indent="0" fontAlgn="auto">
              <a:spcAft>
                <a:spcPts val="0"/>
              </a:spcAft>
              <a:buFont typeface="Arial" charset="0"/>
              <a:buNone/>
              <a:defRPr/>
            </a:pPr>
            <a:r>
              <a:rPr lang="nl-BE" sz="1600" dirty="0"/>
              <a:t>Contact </a:t>
            </a:r>
            <a:r>
              <a:rPr lang="nl-BE" sz="1600" dirty="0">
                <a:hlinkClick r:id="rId3"/>
              </a:rPr>
              <a:t>Brigitteherremans@hotmail.com</a:t>
            </a:r>
            <a:r>
              <a:rPr lang="nl-BE" sz="1600" dirty="0"/>
              <a:t> </a:t>
            </a:r>
          </a:p>
          <a:p>
            <a:pPr marL="457200" lvl="1" indent="0" fontAlgn="auto">
              <a:spcAft>
                <a:spcPts val="0"/>
              </a:spcAft>
              <a:buFont typeface="Arial" charset="0"/>
              <a:buNone/>
              <a:defRPr/>
            </a:pPr>
            <a:endParaRPr lang="nl-BE" sz="2400" dirty="0"/>
          </a:p>
          <a:p>
            <a:pPr marL="457200" lvl="1" indent="0" fontAlgn="auto">
              <a:spcAft>
                <a:spcPts val="0"/>
              </a:spcAft>
              <a:buFont typeface="Arial" charset="0"/>
              <a:buNone/>
              <a:defRPr/>
            </a:pPr>
            <a:endParaRPr lang="nl-BE" sz="2400" dirty="0"/>
          </a:p>
          <a:p>
            <a:pPr marL="457200" lvl="1" indent="0" algn="r" fontAlgn="auto">
              <a:spcAft>
                <a:spcPts val="0"/>
              </a:spcAft>
              <a:buFont typeface="Arial" charset="0"/>
              <a:buNone/>
              <a:defRPr/>
            </a:pPr>
            <a:endParaRPr lang="nl-BE" sz="2400" dirty="0"/>
          </a:p>
          <a:p>
            <a:pPr marL="457200" lvl="1" indent="0" algn="r" fontAlgn="auto">
              <a:spcAft>
                <a:spcPts val="0"/>
              </a:spcAft>
              <a:buFont typeface="Arial" charset="0"/>
              <a:buNone/>
              <a:defRPr/>
            </a:pPr>
            <a:endParaRPr lang="nl-BE" sz="1200" dirty="0"/>
          </a:p>
          <a:p>
            <a:pPr marL="457200" lvl="1" indent="0" algn="r" fontAlgn="auto">
              <a:spcAft>
                <a:spcPts val="0"/>
              </a:spcAft>
              <a:buFont typeface="Arial" charset="0"/>
              <a:buNone/>
              <a:defRPr/>
            </a:pPr>
            <a:endParaRPr lang="nl-BE" sz="1200" dirty="0"/>
          </a:p>
        </p:txBody>
      </p:sp>
      <p:pic>
        <p:nvPicPr>
          <p:cNvPr id="2" name="Afbeelding 1">
            <a:extLst>
              <a:ext uri="{FF2B5EF4-FFF2-40B4-BE49-F238E27FC236}">
                <a16:creationId xmlns:a16="http://schemas.microsoft.com/office/drawing/2014/main" id="{D5269AA8-F11C-4AE2-8B36-BEB03FA8CE58}"/>
              </a:ext>
            </a:extLst>
          </p:cNvPr>
          <p:cNvPicPr>
            <a:picLocks noChangeAspect="1"/>
          </p:cNvPicPr>
          <p:nvPr/>
        </p:nvPicPr>
        <p:blipFill>
          <a:blip r:embed="rId4"/>
          <a:stretch>
            <a:fillRect/>
          </a:stretch>
        </p:blipFill>
        <p:spPr>
          <a:xfrm>
            <a:off x="2267744" y="2852936"/>
            <a:ext cx="5040560" cy="3335490"/>
          </a:xfrm>
          <a:prstGeom prst="rect">
            <a:avLst/>
          </a:prstGeom>
        </p:spPr>
      </p:pic>
    </p:spTree>
    <p:extLst>
      <p:ext uri="{BB962C8B-B14F-4D97-AF65-F5344CB8AC3E}">
        <p14:creationId xmlns:p14="http://schemas.microsoft.com/office/powerpoint/2010/main" val="67702822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3495</TotalTime>
  <Words>667</Words>
  <Application>Microsoft Office PowerPoint</Application>
  <PresentationFormat>Diavoorstelling (4:3)</PresentationFormat>
  <Paragraphs>226</Paragraphs>
  <Slides>22</Slides>
  <Notes>2</Notes>
  <HiddenSlides>0</HiddenSlides>
  <MMClips>0</MMClips>
  <ScaleCrop>false</ScaleCrop>
  <HeadingPairs>
    <vt:vector size="6" baseType="variant">
      <vt:variant>
        <vt:lpstr>Gebruikte lettertypen</vt:lpstr>
      </vt:variant>
      <vt:variant>
        <vt:i4>3</vt:i4>
      </vt:variant>
      <vt:variant>
        <vt:lpstr>Thema</vt:lpstr>
      </vt:variant>
      <vt:variant>
        <vt:i4>2</vt:i4>
      </vt:variant>
      <vt:variant>
        <vt:lpstr>Diatitels</vt:lpstr>
      </vt:variant>
      <vt:variant>
        <vt:i4>22</vt:i4>
      </vt:variant>
    </vt:vector>
  </HeadingPairs>
  <TitlesOfParts>
    <vt:vector size="27" baseType="lpstr">
      <vt:lpstr>Arial</vt:lpstr>
      <vt:lpstr>Calibri</vt:lpstr>
      <vt:lpstr>Cambria</vt:lpstr>
      <vt:lpstr>Office Theme</vt:lpstr>
      <vt:lpstr>1_Office Theme</vt:lpstr>
      <vt:lpstr>  </vt:lpstr>
      <vt:lpstr>I. Kunst en verzet in Syrië</vt:lpstr>
      <vt:lpstr>Protesten tegen dictatuur (2011)</vt:lpstr>
      <vt:lpstr>Muur van angst doorbreken </vt:lpstr>
      <vt:lpstr>Ontwrichting van Syrië  Ali Ferzat</vt:lpstr>
      <vt:lpstr>PowerPoint-presentatie</vt:lpstr>
      <vt:lpstr>Aanhoudende cirkel van geweld Sulafa Hijazi </vt:lpstr>
      <vt:lpstr>II. Literatuur en rechtvaardigheid</vt:lpstr>
      <vt:lpstr>Stilte doorbreken</vt:lpstr>
      <vt:lpstr>De wereld herscheppen</vt:lpstr>
      <vt:lpstr>Menselijk gezicht in donkere tijden</vt:lpstr>
      <vt:lpstr>Gevangenisliteratuur </vt:lpstr>
      <vt:lpstr>‘Ik zal de wereld nooit meer zien’ Ahmet Altan</vt:lpstr>
      <vt:lpstr>III. Vrijheid en gevangenschap in Syrië </vt:lpstr>
      <vt:lpstr>The Shell : Memoirs of a Hidden Observer Mustafa Khalifa </vt:lpstr>
      <vt:lpstr>‘Journey Into Memory’ Hala Mohammed</vt:lpstr>
      <vt:lpstr>‘De Opgejaagden’ Dima Wannous</vt:lpstr>
      <vt:lpstr>‘De dood is een zware klus’ Khaled Khalifa</vt:lpstr>
      <vt:lpstr>‘De dag dat ze ons kwamen halen: getuigenissen uit Syrië’ Janine Di Giovanni</vt:lpstr>
      <vt:lpstr>‘De blauwe pen’ Samar Yazbek</vt:lpstr>
      <vt:lpstr>‘Weg van Damascus’ Ghayath al-Madhoun</vt:lpstr>
      <vt:lpstr>Dank je! </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Israël-Palestina: persoonlijke verhalen over het conflict</dc:title>
  <dc:creator>Raepsaet Stijn</dc:creator>
  <cp:lastModifiedBy>georges bogaerts</cp:lastModifiedBy>
  <cp:revision>418</cp:revision>
  <cp:lastPrinted>2019-11-04T14:33:16Z</cp:lastPrinted>
  <dcterms:created xsi:type="dcterms:W3CDTF">2015-01-30T09:56:10Z</dcterms:created>
  <dcterms:modified xsi:type="dcterms:W3CDTF">2021-09-21T19:01:34Z</dcterms:modified>
</cp:coreProperties>
</file>